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11" r:id="rId3"/>
    <p:sldId id="424" r:id="rId4"/>
    <p:sldId id="438" r:id="rId5"/>
    <p:sldId id="427" r:id="rId6"/>
    <p:sldId id="374" r:id="rId7"/>
    <p:sldId id="440" r:id="rId8"/>
    <p:sldId id="400" r:id="rId9"/>
    <p:sldId id="443" r:id="rId10"/>
    <p:sldId id="444" r:id="rId11"/>
    <p:sldId id="445" r:id="rId12"/>
    <p:sldId id="446" r:id="rId13"/>
    <p:sldId id="447" r:id="rId14"/>
    <p:sldId id="448" r:id="rId15"/>
    <p:sldId id="449" r:id="rId16"/>
    <p:sldId id="450" r:id="rId17"/>
    <p:sldId id="441" r:id="rId18"/>
    <p:sldId id="451" r:id="rId19"/>
    <p:sldId id="452" r:id="rId20"/>
    <p:sldId id="453" r:id="rId21"/>
    <p:sldId id="454" r:id="rId22"/>
    <p:sldId id="455" r:id="rId2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ᵀᴴᴱ ᴼᴿᴵᴳᴵᴻᴬᴸ Wolfenstein" userId="215f646470bc261a" providerId="LiveId" clId="{DE2F8E7D-3A31-418D-9E8D-D5AB053DDD1A}"/>
    <pc:docChg chg="undo custSel addSld delSld modSld sldOrd">
      <pc:chgData name="Siniša ᵀᴴᴱ ᴼᴿᴵᴳᴵᴻᴬᴸ Wolfenstein" userId="215f646470bc261a" providerId="LiveId" clId="{DE2F8E7D-3A31-418D-9E8D-D5AB053DDD1A}" dt="2021-01-27T10:05:17.371" v="704" actId="20577"/>
      <pc:docMkLst>
        <pc:docMk/>
      </pc:docMkLst>
      <pc:sldChg chg="del">
        <pc:chgData name="Siniša ᵀᴴᴱ ᴼᴿᴵᴳᴵᴻᴬᴸ Wolfenstein" userId="215f646470bc261a" providerId="LiveId" clId="{DE2F8E7D-3A31-418D-9E8D-D5AB053DDD1A}" dt="2021-01-27T10:02:00.850" v="521" actId="2696"/>
        <pc:sldMkLst>
          <pc:docMk/>
          <pc:sldMk cId="886951746" sldId="399"/>
        </pc:sldMkLst>
      </pc:sldChg>
      <pc:sldChg chg="del">
        <pc:chgData name="Siniša ᵀᴴᴱ ᴼᴿᴵᴳᴵᴻᴬᴸ Wolfenstein" userId="215f646470bc261a" providerId="LiveId" clId="{DE2F8E7D-3A31-418D-9E8D-D5AB053DDD1A}" dt="2021-01-27T10:02:05.220" v="529" actId="2696"/>
        <pc:sldMkLst>
          <pc:docMk/>
          <pc:sldMk cId="3501765293" sldId="402"/>
        </pc:sldMkLst>
      </pc:sldChg>
      <pc:sldChg chg="del">
        <pc:chgData name="Siniša ᵀᴴᴱ ᴼᴿᴵᴳᴵᴻᴬᴸ Wolfenstein" userId="215f646470bc261a" providerId="LiveId" clId="{DE2F8E7D-3A31-418D-9E8D-D5AB053DDD1A}" dt="2021-01-27T10:02:03.598" v="526" actId="2696"/>
        <pc:sldMkLst>
          <pc:docMk/>
          <pc:sldMk cId="2140897229" sldId="403"/>
        </pc:sldMkLst>
      </pc:sldChg>
      <pc:sldChg chg="del">
        <pc:chgData name="Siniša ᵀᴴᴱ ᴼᴿᴵᴳᴵᴻᴬᴸ Wolfenstein" userId="215f646470bc261a" providerId="LiveId" clId="{DE2F8E7D-3A31-418D-9E8D-D5AB053DDD1A}" dt="2021-01-27T10:02:05.720" v="530" actId="2696"/>
        <pc:sldMkLst>
          <pc:docMk/>
          <pc:sldMk cId="3971415585" sldId="413"/>
        </pc:sldMkLst>
      </pc:sldChg>
      <pc:sldChg chg="del">
        <pc:chgData name="Siniša ᵀᴴᴱ ᴼᴿᴵᴳᴵᴻᴬᴸ Wolfenstein" userId="215f646470bc261a" providerId="LiveId" clId="{DE2F8E7D-3A31-418D-9E8D-D5AB053DDD1A}" dt="2021-01-27T10:02:06.284" v="531" actId="2696"/>
        <pc:sldMkLst>
          <pc:docMk/>
          <pc:sldMk cId="3378174855" sldId="416"/>
        </pc:sldMkLst>
      </pc:sldChg>
      <pc:sldChg chg="del">
        <pc:chgData name="Siniša ᵀᴴᴱ ᴼᴿᴵᴳᴵᴻᴬᴸ Wolfenstein" userId="215f646470bc261a" providerId="LiveId" clId="{DE2F8E7D-3A31-418D-9E8D-D5AB053DDD1A}" dt="2021-01-27T10:02:00.334" v="520" actId="2696"/>
        <pc:sldMkLst>
          <pc:docMk/>
          <pc:sldMk cId="3116682551" sldId="425"/>
        </pc:sldMkLst>
      </pc:sldChg>
      <pc:sldChg chg="del">
        <pc:chgData name="Siniša ᵀᴴᴱ ᴼᴿᴵᴳᴵᴻᴬᴸ Wolfenstein" userId="215f646470bc261a" providerId="LiveId" clId="{DE2F8E7D-3A31-418D-9E8D-D5AB053DDD1A}" dt="2021-01-27T10:02:04.698" v="528" actId="2696"/>
        <pc:sldMkLst>
          <pc:docMk/>
          <pc:sldMk cId="2445407890" sldId="426"/>
        </pc:sldMkLst>
      </pc:sldChg>
      <pc:sldChg chg="del">
        <pc:chgData name="Siniša ᵀᴴᴱ ᴼᴿᴵᴳᴵᴻᴬᴸ Wolfenstein" userId="215f646470bc261a" providerId="LiveId" clId="{DE2F8E7D-3A31-418D-9E8D-D5AB053DDD1A}" dt="2021-01-27T10:02:01.251" v="522" actId="2696"/>
        <pc:sldMkLst>
          <pc:docMk/>
          <pc:sldMk cId="2538774319" sldId="428"/>
        </pc:sldMkLst>
      </pc:sldChg>
      <pc:sldChg chg="del">
        <pc:chgData name="Siniša ᵀᴴᴱ ᴼᴿᴵᴳᴵᴻᴬᴸ Wolfenstein" userId="215f646470bc261a" providerId="LiveId" clId="{DE2F8E7D-3A31-418D-9E8D-D5AB053DDD1A}" dt="2021-01-27T10:01:59.703" v="519" actId="2696"/>
        <pc:sldMkLst>
          <pc:docMk/>
          <pc:sldMk cId="1056008199" sldId="429"/>
        </pc:sldMkLst>
      </pc:sldChg>
      <pc:sldChg chg="del">
        <pc:chgData name="Siniša ᵀᴴᴱ ᴼᴿᴵᴳᴵᴻᴬᴸ Wolfenstein" userId="215f646470bc261a" providerId="LiveId" clId="{DE2F8E7D-3A31-418D-9E8D-D5AB053DDD1A}" dt="2021-01-27T10:02:01.864" v="523" actId="2696"/>
        <pc:sldMkLst>
          <pc:docMk/>
          <pc:sldMk cId="1721181627" sldId="430"/>
        </pc:sldMkLst>
      </pc:sldChg>
      <pc:sldChg chg="del">
        <pc:chgData name="Siniša ᵀᴴᴱ ᴼᴿᴵᴳᴵᴻᴬᴸ Wolfenstein" userId="215f646470bc261a" providerId="LiveId" clId="{DE2F8E7D-3A31-418D-9E8D-D5AB053DDD1A}" dt="2021-01-27T10:02:02.467" v="524" actId="2696"/>
        <pc:sldMkLst>
          <pc:docMk/>
          <pc:sldMk cId="3919892650" sldId="431"/>
        </pc:sldMkLst>
      </pc:sldChg>
      <pc:sldChg chg="del">
        <pc:chgData name="Siniša ᵀᴴᴱ ᴼᴿᴵᴳᴵᴻᴬᴸ Wolfenstein" userId="215f646470bc261a" providerId="LiveId" clId="{DE2F8E7D-3A31-418D-9E8D-D5AB053DDD1A}" dt="2021-01-27T10:02:02.982" v="525" actId="2696"/>
        <pc:sldMkLst>
          <pc:docMk/>
          <pc:sldMk cId="3904465731" sldId="433"/>
        </pc:sldMkLst>
      </pc:sldChg>
      <pc:sldChg chg="del">
        <pc:chgData name="Siniša ᵀᴴᴱ ᴼᴿᴵᴳᴵᴻᴬᴸ Wolfenstein" userId="215f646470bc261a" providerId="LiveId" clId="{DE2F8E7D-3A31-418D-9E8D-D5AB053DDD1A}" dt="2021-01-27T10:02:04.105" v="527" actId="2696"/>
        <pc:sldMkLst>
          <pc:docMk/>
          <pc:sldMk cId="995279831" sldId="434"/>
        </pc:sldMkLst>
      </pc:sldChg>
      <pc:sldChg chg="del">
        <pc:chgData name="Siniša ᵀᴴᴱ ᴼᴿᴵᴳᴵᴻᴬᴸ Wolfenstein" userId="215f646470bc261a" providerId="LiveId" clId="{DE2F8E7D-3A31-418D-9E8D-D5AB053DDD1A}" dt="2021-01-27T10:02:06.853" v="532" actId="2696"/>
        <pc:sldMkLst>
          <pc:docMk/>
          <pc:sldMk cId="3555396526" sldId="435"/>
        </pc:sldMkLst>
      </pc:sldChg>
      <pc:sldChg chg="del">
        <pc:chgData name="Siniša ᵀᴴᴱ ᴼᴿᴵᴳᴵᴻᴬᴸ Wolfenstein" userId="215f646470bc261a" providerId="LiveId" clId="{DE2F8E7D-3A31-418D-9E8D-D5AB053DDD1A}" dt="2021-01-27T10:02:07.437" v="533" actId="2696"/>
        <pc:sldMkLst>
          <pc:docMk/>
          <pc:sldMk cId="447697199" sldId="436"/>
        </pc:sldMkLst>
      </pc:sldChg>
      <pc:sldChg chg="del">
        <pc:chgData name="Siniša ᵀᴴᴱ ᴼᴿᴵᴳᴵᴻᴬᴸ Wolfenstein" userId="215f646470bc261a" providerId="LiveId" clId="{DE2F8E7D-3A31-418D-9E8D-D5AB053DDD1A}" dt="2021-01-27T10:02:07.953" v="534" actId="2696"/>
        <pc:sldMkLst>
          <pc:docMk/>
          <pc:sldMk cId="2714573940" sldId="437"/>
        </pc:sldMkLst>
      </pc:sldChg>
      <pc:sldChg chg="del ord">
        <pc:chgData name="Siniša ᵀᴴᴱ ᴼᴿᴵᴳᴵᴻᴬᴸ Wolfenstein" userId="215f646470bc261a" providerId="LiveId" clId="{DE2F8E7D-3A31-418D-9E8D-D5AB053DDD1A}" dt="2021-01-27T10:03:49.485" v="627" actId="2696"/>
        <pc:sldMkLst>
          <pc:docMk/>
          <pc:sldMk cId="291515278" sldId="439"/>
        </pc:sldMkLst>
      </pc:sldChg>
      <pc:sldChg chg="addSp modSp ord modAnim">
        <pc:chgData name="Siniša ᵀᴴᴱ ᴼᴿᴵᴳᴵᴻᴬᴸ Wolfenstein" userId="215f646470bc261a" providerId="LiveId" clId="{DE2F8E7D-3A31-418D-9E8D-D5AB053DDD1A}" dt="2021-01-27T09:50:19.983" v="119" actId="1035"/>
        <pc:sldMkLst>
          <pc:docMk/>
          <pc:sldMk cId="3737527498" sldId="441"/>
        </pc:sldMkLst>
        <pc:spChg chg="add mod">
          <ac:chgData name="Siniša ᵀᴴᴱ ᴼᴿᴵᴳᴵᴻᴬᴸ Wolfenstein" userId="215f646470bc261a" providerId="LiveId" clId="{DE2F8E7D-3A31-418D-9E8D-D5AB053DDD1A}" dt="2021-01-27T09:50:19.983" v="119" actId="1035"/>
          <ac:spMkLst>
            <pc:docMk/>
            <pc:sldMk cId="3737527498" sldId="441"/>
            <ac:spMk id="6" creationId="{D1B55532-E417-4DB6-8F25-5A482D3AB222}"/>
          </ac:spMkLst>
        </pc:spChg>
        <pc:spChg chg="mod">
          <ac:chgData name="Siniša ᵀᴴᴱ ᴼᴿᴵᴳᴵᴻᴬᴸ Wolfenstein" userId="215f646470bc261a" providerId="LiveId" clId="{DE2F8E7D-3A31-418D-9E8D-D5AB053DDD1A}" dt="2021-01-27T09:44:54.177" v="6" actId="20577"/>
          <ac:spMkLst>
            <pc:docMk/>
            <pc:sldMk cId="3737527498" sldId="441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DE2F8E7D-3A31-418D-9E8D-D5AB053DDD1A}" dt="2021-01-27T09:50:12.467" v="111" actId="14100"/>
          <ac:spMkLst>
            <pc:docMk/>
            <pc:sldMk cId="3737527498" sldId="441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DE2F8E7D-3A31-418D-9E8D-D5AB053DDD1A}" dt="2021-01-27T09:50:09" v="110" actId="14100"/>
          <ac:picMkLst>
            <pc:docMk/>
            <pc:sldMk cId="3737527498" sldId="44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DE2F8E7D-3A31-418D-9E8D-D5AB053DDD1A}" dt="2021-01-27T09:49:58.541" v="108" actId="14826"/>
          <ac:picMkLst>
            <pc:docMk/>
            <pc:sldMk cId="3737527498" sldId="441"/>
            <ac:picMk id="3" creationId="{2478E362-1B9A-4EA3-AB49-D906EB9517CD}"/>
          </ac:picMkLst>
        </pc:picChg>
      </pc:sldChg>
      <pc:sldChg chg="addSp modSp add modAnim">
        <pc:chgData name="Siniša ᵀᴴᴱ ᴼᴿᴵᴳᴵᴻᴬᴸ Wolfenstein" userId="215f646470bc261a" providerId="LiveId" clId="{DE2F8E7D-3A31-418D-9E8D-D5AB053DDD1A}" dt="2021-01-27T09:54:06.102" v="191" actId="20577"/>
        <pc:sldMkLst>
          <pc:docMk/>
          <pc:sldMk cId="3431922405" sldId="451"/>
        </pc:sldMkLst>
        <pc:spChg chg="add mod">
          <ac:chgData name="Siniša ᵀᴴᴱ ᴼᴿᴵᴳᴵᴻᴬᴸ Wolfenstein" userId="215f646470bc261a" providerId="LiveId" clId="{DE2F8E7D-3A31-418D-9E8D-D5AB053DDD1A}" dt="2021-01-27T09:53:02.740" v="136" actId="20577"/>
          <ac:spMkLst>
            <pc:docMk/>
            <pc:sldMk cId="3431922405" sldId="451"/>
            <ac:spMk id="5" creationId="{3DE29621-920D-43EB-BAB2-0C1CCEF2C41C}"/>
          </ac:spMkLst>
        </pc:spChg>
        <pc:spChg chg="add mod">
          <ac:chgData name="Siniša ᵀᴴᴱ ᴼᴿᴵᴳᴵᴻᴬᴸ Wolfenstein" userId="215f646470bc261a" providerId="LiveId" clId="{DE2F8E7D-3A31-418D-9E8D-D5AB053DDD1A}" dt="2021-01-27T09:53:12.901" v="143" actId="20577"/>
          <ac:spMkLst>
            <pc:docMk/>
            <pc:sldMk cId="3431922405" sldId="451"/>
            <ac:spMk id="6" creationId="{DBDA9954-2AFD-4D2F-BDF4-364587B91A85}"/>
          </ac:spMkLst>
        </pc:spChg>
        <pc:spChg chg="add mod">
          <ac:chgData name="Siniša ᵀᴴᴱ ᴼᴿᴵᴳᴵᴻᴬᴸ Wolfenstein" userId="215f646470bc261a" providerId="LiveId" clId="{DE2F8E7D-3A31-418D-9E8D-D5AB053DDD1A}" dt="2021-01-27T09:53:22.045" v="152" actId="20577"/>
          <ac:spMkLst>
            <pc:docMk/>
            <pc:sldMk cId="3431922405" sldId="451"/>
            <ac:spMk id="7" creationId="{510F7E4D-346C-4E60-B4C2-ECF0E00E64A1}"/>
          </ac:spMkLst>
        </pc:spChg>
        <pc:spChg chg="add mod">
          <ac:chgData name="Siniša ᵀᴴᴱ ᴼᴿᴵᴳᴵᴻᴬᴸ Wolfenstein" userId="215f646470bc261a" providerId="LiveId" clId="{DE2F8E7D-3A31-418D-9E8D-D5AB053DDD1A}" dt="2021-01-27T09:53:29.504" v="158" actId="20577"/>
          <ac:spMkLst>
            <pc:docMk/>
            <pc:sldMk cId="3431922405" sldId="451"/>
            <ac:spMk id="8" creationId="{2E16A007-67A0-4370-AABD-50CEB76A2924}"/>
          </ac:spMkLst>
        </pc:spChg>
        <pc:spChg chg="add mod">
          <ac:chgData name="Siniša ᵀᴴᴱ ᴼᴿᴵᴳᴵᴻᴬᴸ Wolfenstein" userId="215f646470bc261a" providerId="LiveId" clId="{DE2F8E7D-3A31-418D-9E8D-D5AB053DDD1A}" dt="2021-01-27T09:53:40.675" v="166" actId="1036"/>
          <ac:spMkLst>
            <pc:docMk/>
            <pc:sldMk cId="3431922405" sldId="451"/>
            <ac:spMk id="9" creationId="{FCF24E83-B8B4-4BB0-8C6B-41EAFA226EF6}"/>
          </ac:spMkLst>
        </pc:spChg>
        <pc:spChg chg="add mod">
          <ac:chgData name="Siniša ᵀᴴᴱ ᴼᴿᴵᴳᴵᴻᴬᴸ Wolfenstein" userId="215f646470bc261a" providerId="LiveId" clId="{DE2F8E7D-3A31-418D-9E8D-D5AB053DDD1A}" dt="2021-01-27T09:53:49.256" v="175" actId="20577"/>
          <ac:spMkLst>
            <pc:docMk/>
            <pc:sldMk cId="3431922405" sldId="451"/>
            <ac:spMk id="10" creationId="{1FD86B60-DD14-4EAA-811F-9B08D3A4E99F}"/>
          </ac:spMkLst>
        </pc:spChg>
        <pc:spChg chg="add mod">
          <ac:chgData name="Siniša ᵀᴴᴱ ᴼᴿᴵᴳᴵᴻᴬᴸ Wolfenstein" userId="215f646470bc261a" providerId="LiveId" clId="{DE2F8E7D-3A31-418D-9E8D-D5AB053DDD1A}" dt="2021-01-27T09:53:56.987" v="182" actId="20577"/>
          <ac:spMkLst>
            <pc:docMk/>
            <pc:sldMk cId="3431922405" sldId="451"/>
            <ac:spMk id="11" creationId="{6084510C-D1D8-4C0F-9614-EFA784CEAF73}"/>
          </ac:spMkLst>
        </pc:spChg>
        <pc:spChg chg="add mod">
          <ac:chgData name="Siniša ᵀᴴᴱ ᴼᴿᴵᴳᴵᴻᴬᴸ Wolfenstein" userId="215f646470bc261a" providerId="LiveId" clId="{DE2F8E7D-3A31-418D-9E8D-D5AB053DDD1A}" dt="2021-01-27T09:54:06.102" v="191" actId="20577"/>
          <ac:spMkLst>
            <pc:docMk/>
            <pc:sldMk cId="3431922405" sldId="451"/>
            <ac:spMk id="12" creationId="{B446718F-4C7A-46BC-B083-BD11F9EC4EAB}"/>
          </ac:spMkLst>
        </pc:spChg>
        <pc:spChg chg="mod">
          <ac:chgData name="Siniša ᵀᴴᴱ ᴼᴿᴵᴳᴵᴻᴬᴸ Wolfenstein" userId="215f646470bc261a" providerId="LiveId" clId="{DE2F8E7D-3A31-418D-9E8D-D5AB053DDD1A}" dt="2021-01-27T09:52:45.778" v="129" actId="14100"/>
          <ac:spMkLst>
            <pc:docMk/>
            <pc:sldMk cId="3431922405" sldId="451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DE2F8E7D-3A31-418D-9E8D-D5AB053DDD1A}" dt="2021-01-27T09:51:55.183" v="121" actId="14826"/>
          <ac:picMkLst>
            <pc:docMk/>
            <pc:sldMk cId="3431922405" sldId="45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DE2F8E7D-3A31-418D-9E8D-D5AB053DDD1A}" dt="2021-01-27T09:52:03.296" v="122" actId="14826"/>
          <ac:picMkLst>
            <pc:docMk/>
            <pc:sldMk cId="3431922405" sldId="451"/>
            <ac:picMk id="3" creationId="{2478E362-1B9A-4EA3-AB49-D906EB9517CD}"/>
          </ac:picMkLst>
        </pc:picChg>
      </pc:sldChg>
      <pc:sldChg chg="addSp modSp add modAnim">
        <pc:chgData name="Siniša ᵀᴴᴱ ᴼᴿᴵᴳᴵᴻᴬᴸ Wolfenstein" userId="215f646470bc261a" providerId="LiveId" clId="{DE2F8E7D-3A31-418D-9E8D-D5AB053DDD1A}" dt="2021-01-27T09:56:59.475" v="235" actId="14100"/>
        <pc:sldMkLst>
          <pc:docMk/>
          <pc:sldMk cId="1885000915" sldId="452"/>
        </pc:sldMkLst>
        <pc:spChg chg="add mod">
          <ac:chgData name="Siniša ᵀᴴᴱ ᴼᴿᴵᴳᴵᴻᴬᴸ Wolfenstein" userId="215f646470bc261a" providerId="LiveId" clId="{DE2F8E7D-3A31-418D-9E8D-D5AB053DDD1A}" dt="2021-01-27T09:56:59.475" v="235" actId="14100"/>
          <ac:spMkLst>
            <pc:docMk/>
            <pc:sldMk cId="1885000915" sldId="452"/>
            <ac:spMk id="5" creationId="{C4CD7EC1-02F0-420D-99CC-BB23DAAB2256}"/>
          </ac:spMkLst>
        </pc:spChg>
        <pc:spChg chg="mod">
          <ac:chgData name="Siniša ᵀᴴᴱ ᴼᴿᴵᴳᴵᴻᴬᴸ Wolfenstein" userId="215f646470bc261a" providerId="LiveId" clId="{DE2F8E7D-3A31-418D-9E8D-D5AB053DDD1A}" dt="2021-01-27T09:55:52.280" v="220" actId="27636"/>
          <ac:spMkLst>
            <pc:docMk/>
            <pc:sldMk cId="1885000915" sldId="452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DE2F8E7D-3A31-418D-9E8D-D5AB053DDD1A}" dt="2021-01-27T09:55:43.231" v="214" actId="14100"/>
          <ac:picMkLst>
            <pc:docMk/>
            <pc:sldMk cId="1885000915" sldId="452"/>
            <ac:picMk id="2" creationId="{C6474CDB-18F1-4236-831A-8BD9BF6A56F0}"/>
          </ac:picMkLst>
        </pc:picChg>
      </pc:sldChg>
      <pc:sldChg chg="modSp add">
        <pc:chgData name="Siniša ᵀᴴᴱ ᴼᴿᴵᴳᴵᴻᴬᴸ Wolfenstein" userId="215f646470bc261a" providerId="LiveId" clId="{DE2F8E7D-3A31-418D-9E8D-D5AB053DDD1A}" dt="2021-01-27T10:01:25.099" v="515" actId="20577"/>
        <pc:sldMkLst>
          <pc:docMk/>
          <pc:sldMk cId="3060940328" sldId="453"/>
        </pc:sldMkLst>
        <pc:spChg chg="mod">
          <ac:chgData name="Siniša ᵀᴴᴱ ᴼᴿᴵᴳᴵᴻᴬᴸ Wolfenstein" userId="215f646470bc261a" providerId="LiveId" clId="{DE2F8E7D-3A31-418D-9E8D-D5AB053DDD1A}" dt="2021-01-27T10:01:04.653" v="471" actId="20577"/>
          <ac:spMkLst>
            <pc:docMk/>
            <pc:sldMk cId="3060940328" sldId="453"/>
            <ac:spMk id="7" creationId="{9845C8A0-1109-4700-BC43-FFC274B2EC93}"/>
          </ac:spMkLst>
        </pc:spChg>
        <pc:spChg chg="mod">
          <ac:chgData name="Siniša ᵀᴴᴱ ᴼᴿᴵᴳᴵᴻᴬᴸ Wolfenstein" userId="215f646470bc261a" providerId="LiveId" clId="{DE2F8E7D-3A31-418D-9E8D-D5AB053DDD1A}" dt="2021-01-27T10:01:25.099" v="515" actId="20577"/>
          <ac:spMkLst>
            <pc:docMk/>
            <pc:sldMk cId="3060940328" sldId="453"/>
            <ac:spMk id="8" creationId="{E75788F0-3139-4BF6-9F2A-3A98A41368AC}"/>
          </ac:spMkLst>
        </pc:spChg>
        <pc:spChg chg="mod">
          <ac:chgData name="Siniša ᵀᴴᴱ ᴼᴿᴵᴳᴵᴻᴬᴸ Wolfenstein" userId="215f646470bc261a" providerId="LiveId" clId="{DE2F8E7D-3A31-418D-9E8D-D5AB053DDD1A}" dt="2021-01-27T09:59:33.484" v="285" actId="27636"/>
          <ac:spMkLst>
            <pc:docMk/>
            <pc:sldMk cId="3060940328" sldId="453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DE2F8E7D-3A31-418D-9E8D-D5AB053DDD1A}" dt="2021-01-27T10:00:36.315" v="449" actId="20577"/>
          <ac:spMkLst>
            <pc:docMk/>
            <pc:sldMk cId="3060940328" sldId="453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DE2F8E7D-3A31-418D-9E8D-D5AB053DDD1A}" dt="2021-01-27T09:59:24.115" v="281" actId="14100"/>
          <ac:picMkLst>
            <pc:docMk/>
            <pc:sldMk cId="3060940328" sldId="453"/>
            <ac:picMk id="2" creationId="{C6474CDB-18F1-4236-831A-8BD9BF6A56F0}"/>
          </ac:picMkLst>
        </pc:picChg>
      </pc:sldChg>
      <pc:sldChg chg="modSp add ord">
        <pc:chgData name="Siniša ᵀᴴᴱ ᴼᴿᴵᴳᴵᴻᴬᴸ Wolfenstein" userId="215f646470bc261a" providerId="LiveId" clId="{DE2F8E7D-3A31-418D-9E8D-D5AB053DDD1A}" dt="2021-01-27T10:03:37.951" v="625" actId="20577"/>
        <pc:sldMkLst>
          <pc:docMk/>
          <pc:sldMk cId="1731644577" sldId="454"/>
        </pc:sldMkLst>
        <pc:spChg chg="mod">
          <ac:chgData name="Siniša ᵀᴴᴱ ᴼᴿᴵᴳᴵᴻᴬᴸ Wolfenstein" userId="215f646470bc261a" providerId="LiveId" clId="{DE2F8E7D-3A31-418D-9E8D-D5AB053DDD1A}" dt="2021-01-27T10:03:22.590" v="615" actId="1076"/>
          <ac:spMkLst>
            <pc:docMk/>
            <pc:sldMk cId="1731644577" sldId="454"/>
            <ac:spMk id="7" creationId="{9845C8A0-1109-4700-BC43-FFC274B2EC93}"/>
          </ac:spMkLst>
        </pc:spChg>
        <pc:spChg chg="mod">
          <ac:chgData name="Siniša ᵀᴴᴱ ᴼᴿᴵᴳᴵᴻᴬᴸ Wolfenstein" userId="215f646470bc261a" providerId="LiveId" clId="{DE2F8E7D-3A31-418D-9E8D-D5AB053DDD1A}" dt="2021-01-27T10:03:37.951" v="625" actId="20577"/>
          <ac:spMkLst>
            <pc:docMk/>
            <pc:sldMk cId="1731644577" sldId="454"/>
            <ac:spMk id="8" creationId="{E75788F0-3139-4BF6-9F2A-3A98A41368AC}"/>
          </ac:spMkLst>
        </pc:spChg>
        <pc:spChg chg="mod">
          <ac:chgData name="Siniša ᵀᴴᴱ ᴼᴿᴵᴳᴵᴻᴬᴸ Wolfenstein" userId="215f646470bc261a" providerId="LiveId" clId="{DE2F8E7D-3A31-418D-9E8D-D5AB053DDD1A}" dt="2021-01-27T10:03:09.084" v="607" actId="20577"/>
          <ac:spMkLst>
            <pc:docMk/>
            <pc:sldMk cId="1731644577" sldId="454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DE2F8E7D-3A31-418D-9E8D-D5AB053DDD1A}" dt="2021-01-27T10:02:35.456" v="537" actId="14100"/>
          <ac:picMkLst>
            <pc:docMk/>
            <pc:sldMk cId="1731644577" sldId="454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DE2F8E7D-3A31-418D-9E8D-D5AB053DDD1A}" dt="2021-01-27T10:01:52.018" v="517" actId="14826"/>
          <ac:picMkLst>
            <pc:docMk/>
            <pc:sldMk cId="1731644577" sldId="454"/>
            <ac:picMk id="3" creationId="{2478E362-1B9A-4EA3-AB49-D906EB9517CD}"/>
          </ac:picMkLst>
        </pc:picChg>
      </pc:sldChg>
      <pc:sldChg chg="add del">
        <pc:chgData name="Siniša ᵀᴴᴱ ᴼᴿᴵᴳᴵᴻᴬᴸ Wolfenstein" userId="215f646470bc261a" providerId="LiveId" clId="{DE2F8E7D-3A31-418D-9E8D-D5AB053DDD1A}" dt="2021-01-27T09:58:43.827" v="276"/>
        <pc:sldMkLst>
          <pc:docMk/>
          <pc:sldMk cId="36038712" sldId="455"/>
        </pc:sldMkLst>
      </pc:sldChg>
      <pc:sldChg chg="addSp modSp add ord modAnim">
        <pc:chgData name="Siniša ᵀᴴᴱ ᴼᴿᴵᴳᴵᴻᴬᴸ Wolfenstein" userId="215f646470bc261a" providerId="LiveId" clId="{DE2F8E7D-3A31-418D-9E8D-D5AB053DDD1A}" dt="2021-01-27T10:05:17.371" v="704" actId="20577"/>
        <pc:sldMkLst>
          <pc:docMk/>
          <pc:sldMk cId="2564579511" sldId="455"/>
        </pc:sldMkLst>
        <pc:spChg chg="add mod">
          <ac:chgData name="Siniša ᵀᴴᴱ ᴼᴿᴵᴳᴵᴻᴬᴸ Wolfenstein" userId="215f646470bc261a" providerId="LiveId" clId="{DE2F8E7D-3A31-418D-9E8D-D5AB053DDD1A}" dt="2021-01-27T10:05:17.371" v="704" actId="20577"/>
          <ac:spMkLst>
            <pc:docMk/>
            <pc:sldMk cId="2564579511" sldId="455"/>
            <ac:spMk id="5" creationId="{2BC46E7B-4391-4648-99A6-F00B8EDCBF9E}"/>
          </ac:spMkLst>
        </pc:spChg>
        <pc:spChg chg="mod">
          <ac:chgData name="Siniša ᵀᴴᴱ ᴼᴿᴵᴳᴵᴻᴬᴸ Wolfenstein" userId="215f646470bc261a" providerId="LiveId" clId="{DE2F8E7D-3A31-418D-9E8D-D5AB053DDD1A}" dt="2021-01-27T10:04:47.648" v="667" actId="20577"/>
          <ac:spMkLst>
            <pc:docMk/>
            <pc:sldMk cId="2564579511" sldId="455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DE2F8E7D-3A31-418D-9E8D-D5AB053DDD1A}" dt="2021-01-27T10:04:27.006" v="630" actId="14100"/>
          <ac:picMkLst>
            <pc:docMk/>
            <pc:sldMk cId="2564579511" sldId="455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DE2F8E7D-3A31-418D-9E8D-D5AB053DDD1A}" dt="2021-01-27T10:01:56.158" v="518" actId="14826"/>
          <ac:picMkLst>
            <pc:docMk/>
            <pc:sldMk cId="2564579511" sldId="455"/>
            <ac:picMk id="3" creationId="{2478E362-1B9A-4EA3-AB49-D906EB9517CD}"/>
          </ac:picMkLst>
        </pc:picChg>
      </pc:sldChg>
    </pc:docChg>
  </pc:docChgLst>
  <pc:docChgLst>
    <pc:chgData name="Siniša Vuksan" userId="3af124f9-b8e7-46e3-9422-21ae1d17ac0b" providerId="ADAL" clId="{59210592-7AFE-4B57-8F7E-8EE1F690A15A}"/>
    <pc:docChg chg="undo custSel addSld delSld modSld sldOrd">
      <pc:chgData name="Siniša Vuksan" userId="3af124f9-b8e7-46e3-9422-21ae1d17ac0b" providerId="ADAL" clId="{59210592-7AFE-4B57-8F7E-8EE1F690A15A}" dt="2021-01-22T08:10:04.665" v="6786"/>
      <pc:docMkLst>
        <pc:docMk/>
      </pc:docMkLst>
      <pc:sldChg chg="modSp">
        <pc:chgData name="Siniša Vuksan" userId="3af124f9-b8e7-46e3-9422-21ae1d17ac0b" providerId="ADAL" clId="{59210592-7AFE-4B57-8F7E-8EE1F690A15A}" dt="2021-01-21T07:03:49.785" v="39" actId="20577"/>
        <pc:sldMkLst>
          <pc:docMk/>
          <pc:sldMk cId="3127865205" sldId="308"/>
        </pc:sldMkLst>
        <pc:spChg chg="mod">
          <ac:chgData name="Siniša Vuksan" userId="3af124f9-b8e7-46e3-9422-21ae1d17ac0b" providerId="ADAL" clId="{59210592-7AFE-4B57-8F7E-8EE1F690A15A}" dt="2021-01-21T07:03:34.009" v="18" actId="20577"/>
          <ac:spMkLst>
            <pc:docMk/>
            <pc:sldMk cId="3127865205" sldId="308"/>
            <ac:spMk id="7" creationId="{7AABC19F-20AC-44C3-817D-0AB550E470EC}"/>
          </ac:spMkLst>
        </pc:spChg>
        <pc:spChg chg="mod">
          <ac:chgData name="Siniša Vuksan" userId="3af124f9-b8e7-46e3-9422-21ae1d17ac0b" providerId="ADAL" clId="{59210592-7AFE-4B57-8F7E-8EE1F690A15A}" dt="2021-01-21T07:03:49.785" v="39" actId="20577"/>
          <ac:spMkLst>
            <pc:docMk/>
            <pc:sldMk cId="3127865205" sldId="308"/>
            <ac:spMk id="27" creationId="{10333F66-C8B6-4273-844E-B19AC9BCB6A4}"/>
          </ac:spMkLst>
        </pc:spChg>
      </pc:sldChg>
      <pc:sldChg chg="addSp modSp modAnim">
        <pc:chgData name="Siniša Vuksan" userId="3af124f9-b8e7-46e3-9422-21ae1d17ac0b" providerId="ADAL" clId="{59210592-7AFE-4B57-8F7E-8EE1F690A15A}" dt="2021-01-21T12:04:06.253" v="2925"/>
        <pc:sldMkLst>
          <pc:docMk/>
          <pc:sldMk cId="1885293033" sldId="311"/>
        </pc:sldMkLst>
        <pc:spChg chg="add mod">
          <ac:chgData name="Siniša Vuksan" userId="3af124f9-b8e7-46e3-9422-21ae1d17ac0b" providerId="ADAL" clId="{59210592-7AFE-4B57-8F7E-8EE1F690A15A}" dt="2021-01-21T07:31:27.813" v="860" actId="1076"/>
          <ac:spMkLst>
            <pc:docMk/>
            <pc:sldMk cId="1885293033" sldId="311"/>
            <ac:spMk id="6" creationId="{9A2C1A6C-5E09-4D2E-8307-C8811981C686}"/>
          </ac:spMkLst>
        </pc:spChg>
        <pc:spChg chg="add mod">
          <ac:chgData name="Siniša Vuksan" userId="3af124f9-b8e7-46e3-9422-21ae1d17ac0b" providerId="ADAL" clId="{59210592-7AFE-4B57-8F7E-8EE1F690A15A}" dt="2021-01-21T09:07:04.178" v="865" actId="1035"/>
          <ac:spMkLst>
            <pc:docMk/>
            <pc:sldMk cId="1885293033" sldId="311"/>
            <ac:spMk id="7" creationId="{A9C10D05-9B18-4E2E-A85E-18B6EE22DD9A}"/>
          </ac:spMkLst>
        </pc:spChg>
        <pc:spChg chg="add mod">
          <ac:chgData name="Siniša Vuksan" userId="3af124f9-b8e7-46e3-9422-21ae1d17ac0b" providerId="ADAL" clId="{59210592-7AFE-4B57-8F7E-8EE1F690A15A}" dt="2021-01-21T09:07:18.851" v="871" actId="1036"/>
          <ac:spMkLst>
            <pc:docMk/>
            <pc:sldMk cId="1885293033" sldId="311"/>
            <ac:spMk id="8" creationId="{06B68EA3-DF5D-474A-BC36-86BFBF882E83}"/>
          </ac:spMkLst>
        </pc:spChg>
        <pc:spChg chg="add mod">
          <ac:chgData name="Siniša Vuksan" userId="3af124f9-b8e7-46e3-9422-21ae1d17ac0b" providerId="ADAL" clId="{59210592-7AFE-4B57-8F7E-8EE1F690A15A}" dt="2021-01-21T09:07:33.227" v="880" actId="1036"/>
          <ac:spMkLst>
            <pc:docMk/>
            <pc:sldMk cId="1885293033" sldId="311"/>
            <ac:spMk id="9" creationId="{EA17C0D2-A43E-4A42-920F-F9504DDB65CF}"/>
          </ac:spMkLst>
        </pc:spChg>
        <pc:spChg chg="add mod">
          <ac:chgData name="Siniša Vuksan" userId="3af124f9-b8e7-46e3-9422-21ae1d17ac0b" providerId="ADAL" clId="{59210592-7AFE-4B57-8F7E-8EE1F690A15A}" dt="2021-01-21T09:07:45.159" v="886" actId="1036"/>
          <ac:spMkLst>
            <pc:docMk/>
            <pc:sldMk cId="1885293033" sldId="311"/>
            <ac:spMk id="10" creationId="{3077BD61-7234-4198-B75C-A781DF85A020}"/>
          </ac:spMkLst>
        </pc:spChg>
        <pc:spChg chg="add mod">
          <ac:chgData name="Siniša Vuksan" userId="3af124f9-b8e7-46e3-9422-21ae1d17ac0b" providerId="ADAL" clId="{59210592-7AFE-4B57-8F7E-8EE1F690A15A}" dt="2021-01-21T09:08:00.778" v="890" actId="1076"/>
          <ac:spMkLst>
            <pc:docMk/>
            <pc:sldMk cId="1885293033" sldId="311"/>
            <ac:spMk id="11" creationId="{FC4DF7B6-ABE4-4C29-889C-E0E70ADB41CA}"/>
          </ac:spMkLst>
        </pc:spChg>
        <pc:spChg chg="mod">
          <ac:chgData name="Siniša Vuksan" userId="3af124f9-b8e7-46e3-9422-21ae1d17ac0b" providerId="ADAL" clId="{59210592-7AFE-4B57-8F7E-8EE1F690A15A}" dt="2021-01-21T07:31:23.542" v="859" actId="1076"/>
          <ac:spMkLst>
            <pc:docMk/>
            <pc:sldMk cId="1885293033" sldId="311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1T07:31:09.340" v="853" actId="14100"/>
          <ac:spMkLst>
            <pc:docMk/>
            <pc:sldMk cId="1885293033" sldId="311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1T07:31:14.633" v="857" actId="1036"/>
          <ac:picMkLst>
            <pc:docMk/>
            <pc:sldMk cId="1885293033" sldId="311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1T07:26:40.369" v="696" actId="14826"/>
          <ac:picMkLst>
            <pc:docMk/>
            <pc:sldMk cId="1885293033" sldId="311"/>
            <ac:picMk id="3" creationId="{2478E362-1B9A-4EA3-AB49-D906EB9517CD}"/>
          </ac:picMkLst>
        </pc:picChg>
        <pc:picChg chg="add mod">
          <ac:chgData name="Siniša Vuksan" userId="3af124f9-b8e7-46e3-9422-21ae1d17ac0b" providerId="ADAL" clId="{59210592-7AFE-4B57-8F7E-8EE1F690A15A}" dt="2021-01-21T12:03:52.632" v="2920" actId="1076"/>
          <ac:picMkLst>
            <pc:docMk/>
            <pc:sldMk cId="1885293033" sldId="311"/>
            <ac:picMk id="4" creationId="{031C5D9E-D7EF-4DA6-B24B-CC09CFDF7293}"/>
          </ac:picMkLst>
        </pc:picChg>
      </pc:sldChg>
      <pc:sldChg chg="addSp delSp modSp delAnim modAnim">
        <pc:chgData name="Siniša Vuksan" userId="3af124f9-b8e7-46e3-9422-21ae1d17ac0b" providerId="ADAL" clId="{59210592-7AFE-4B57-8F7E-8EE1F690A15A}" dt="2021-01-21T10:38:30.351" v="2428" actId="20577"/>
        <pc:sldMkLst>
          <pc:docMk/>
          <pc:sldMk cId="961309640" sldId="374"/>
        </pc:sldMkLst>
        <pc:spChg chg="mod">
          <ac:chgData name="Siniša Vuksan" userId="3af124f9-b8e7-46e3-9422-21ae1d17ac0b" providerId="ADAL" clId="{59210592-7AFE-4B57-8F7E-8EE1F690A15A}" dt="2021-01-21T10:34:28.139" v="2157" actId="20577"/>
          <ac:spMkLst>
            <pc:docMk/>
            <pc:sldMk cId="961309640" sldId="374"/>
            <ac:spMk id="6" creationId="{DE74ACC6-7585-4469-81CA-552D77C8CFFA}"/>
          </ac:spMkLst>
        </pc:spChg>
        <pc:spChg chg="mod">
          <ac:chgData name="Siniša Vuksan" userId="3af124f9-b8e7-46e3-9422-21ae1d17ac0b" providerId="ADAL" clId="{59210592-7AFE-4B57-8F7E-8EE1F690A15A}" dt="2021-01-21T10:36:06.207" v="2367" actId="20577"/>
          <ac:spMkLst>
            <pc:docMk/>
            <pc:sldMk cId="961309640" sldId="374"/>
            <ac:spMk id="7" creationId="{8B3B2F24-F59F-48DA-A71A-42C8EC8610A8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9" creationId="{C5FF4E05-A4DE-4F1E-AC38-96923E30EDE0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0" creationId="{4FEA0B3C-A86E-44FC-9DC7-E5E32D155903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2" creationId="{22AD4FDE-05A6-4CF9-A970-31E86B3DA1B9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3" creationId="{1046199F-18C1-44B8-8603-75EF1A642167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4" creationId="{1DA7A281-60BA-42ED-A8B8-4D7DD52BB099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5" creationId="{E291AC24-820E-4D2F-874D-AC3C57997827}"/>
          </ac:spMkLst>
        </pc:spChg>
        <pc:spChg chg="del">
          <ac:chgData name="Siniša Vuksan" userId="3af124f9-b8e7-46e3-9422-21ae1d17ac0b" providerId="ADAL" clId="{59210592-7AFE-4B57-8F7E-8EE1F690A15A}" dt="2021-01-21T10:34:56.191" v="2160" actId="478"/>
          <ac:spMkLst>
            <pc:docMk/>
            <pc:sldMk cId="961309640" sldId="374"/>
            <ac:spMk id="17" creationId="{96465170-15C2-4F0C-A952-5129F93697C9}"/>
          </ac:spMkLst>
        </pc:spChg>
        <pc:spChg chg="del">
          <ac:chgData name="Siniša Vuksan" userId="3af124f9-b8e7-46e3-9422-21ae1d17ac0b" providerId="ADAL" clId="{59210592-7AFE-4B57-8F7E-8EE1F690A15A}" dt="2021-01-21T10:34:53.153" v="2159" actId="478"/>
          <ac:spMkLst>
            <pc:docMk/>
            <pc:sldMk cId="961309640" sldId="374"/>
            <ac:spMk id="18" creationId="{AA1195DB-C22E-47CA-8E41-3F80E5FE1E34}"/>
          </ac:spMkLst>
        </pc:spChg>
        <pc:spChg chg="add mod">
          <ac:chgData name="Siniša Vuksan" userId="3af124f9-b8e7-46e3-9422-21ae1d17ac0b" providerId="ADAL" clId="{59210592-7AFE-4B57-8F7E-8EE1F690A15A}" dt="2021-01-21T10:38:14.409" v="2415" actId="20577"/>
          <ac:spMkLst>
            <pc:docMk/>
            <pc:sldMk cId="961309640" sldId="374"/>
            <ac:spMk id="20" creationId="{086E689C-906E-43DE-9459-35E15C0E82F3}"/>
          </ac:spMkLst>
        </pc:spChg>
        <pc:spChg chg="add mod">
          <ac:chgData name="Siniša Vuksan" userId="3af124f9-b8e7-46e3-9422-21ae1d17ac0b" providerId="ADAL" clId="{59210592-7AFE-4B57-8F7E-8EE1F690A15A}" dt="2021-01-21T10:38:30.351" v="2428" actId="20577"/>
          <ac:spMkLst>
            <pc:docMk/>
            <pc:sldMk cId="961309640" sldId="374"/>
            <ac:spMk id="21" creationId="{5B6AF3A4-40C3-4495-8CAB-CF6C102F9B2F}"/>
          </ac:spMkLst>
        </pc:spChg>
        <pc:picChg chg="mod">
          <ac:chgData name="Siniša Vuksan" userId="3af124f9-b8e7-46e3-9422-21ae1d17ac0b" providerId="ADAL" clId="{59210592-7AFE-4B57-8F7E-8EE1F690A15A}" dt="2021-01-21T10:36:52.982" v="2371" actId="1076"/>
          <ac:picMkLst>
            <pc:docMk/>
            <pc:sldMk cId="961309640" sldId="374"/>
            <ac:picMk id="2" creationId="{47B46515-7EBB-4A63-ADB4-F4E8362CBFB3}"/>
          </ac:picMkLst>
        </pc:picChg>
        <pc:picChg chg="mod">
          <ac:chgData name="Siniša Vuksan" userId="3af124f9-b8e7-46e3-9422-21ae1d17ac0b" providerId="ADAL" clId="{59210592-7AFE-4B57-8F7E-8EE1F690A15A}" dt="2021-01-21T10:34:47.385" v="2158" actId="14826"/>
          <ac:picMkLst>
            <pc:docMk/>
            <pc:sldMk cId="961309640" sldId="374"/>
            <ac:picMk id="5" creationId="{0880ABB5-B97D-4E14-AC1C-4031E662EC45}"/>
          </ac:picMkLst>
        </pc:picChg>
        <pc:picChg chg="add mod">
          <ac:chgData name="Siniša Vuksan" userId="3af124f9-b8e7-46e3-9422-21ae1d17ac0b" providerId="ADAL" clId="{59210592-7AFE-4B57-8F7E-8EE1F690A15A}" dt="2021-01-21T10:37:27.345" v="2375" actId="1076"/>
          <ac:picMkLst>
            <pc:docMk/>
            <pc:sldMk cId="961309640" sldId="374"/>
            <ac:picMk id="16" creationId="{B158BF53-5105-4BAD-B923-F1637BFB1050}"/>
          </ac:picMkLst>
        </pc:picChg>
        <pc:picChg chg="add mod">
          <ac:chgData name="Siniša Vuksan" userId="3af124f9-b8e7-46e3-9422-21ae1d17ac0b" providerId="ADAL" clId="{59210592-7AFE-4B57-8F7E-8EE1F690A15A}" dt="2021-01-21T10:37:36.169" v="2379" actId="1076"/>
          <ac:picMkLst>
            <pc:docMk/>
            <pc:sldMk cId="961309640" sldId="374"/>
            <ac:picMk id="19" creationId="{D15E7605-594D-480F-9310-1B998BB46168}"/>
          </ac:picMkLst>
        </pc:picChg>
      </pc:sldChg>
      <pc:sldChg chg="delSp modSp ord delAnim modAnim">
        <pc:chgData name="Siniša Vuksan" userId="3af124f9-b8e7-46e3-9422-21ae1d17ac0b" providerId="ADAL" clId="{59210592-7AFE-4B57-8F7E-8EE1F690A15A}" dt="2021-01-22T06:55:42.997" v="5344" actId="1076"/>
        <pc:sldMkLst>
          <pc:docMk/>
          <pc:sldMk cId="2609005494" sldId="400"/>
        </pc:sldMkLst>
        <pc:spChg chg="mod">
          <ac:chgData name="Siniša Vuksan" userId="3af124f9-b8e7-46e3-9422-21ae1d17ac0b" providerId="ADAL" clId="{59210592-7AFE-4B57-8F7E-8EE1F690A15A}" dt="2021-01-22T06:46:31.640" v="4798" actId="20577"/>
          <ac:spMkLst>
            <pc:docMk/>
            <pc:sldMk cId="2609005494" sldId="400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2T06:55:42.997" v="5344" actId="1076"/>
          <ac:spMkLst>
            <pc:docMk/>
            <pc:sldMk cId="2609005494" sldId="400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2T06:55:38.361" v="5343" actId="1076"/>
          <ac:picMkLst>
            <pc:docMk/>
            <pc:sldMk cId="2609005494" sldId="400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2T06:46:40.489" v="4799" actId="14826"/>
          <ac:picMkLst>
            <pc:docMk/>
            <pc:sldMk cId="2609005494" sldId="400"/>
            <ac:picMk id="3" creationId="{2478E362-1B9A-4EA3-AB49-D906EB9517CD}"/>
          </ac:picMkLst>
        </pc:picChg>
        <pc:picChg chg="del">
          <ac:chgData name="Siniša Vuksan" userId="3af124f9-b8e7-46e3-9422-21ae1d17ac0b" providerId="ADAL" clId="{59210592-7AFE-4B57-8F7E-8EE1F690A15A}" dt="2021-01-22T06:46:54.310" v="4800" actId="478"/>
          <ac:picMkLst>
            <pc:docMk/>
            <pc:sldMk cId="2609005494" sldId="400"/>
            <ac:picMk id="4" creationId="{3C289909-BF96-490F-944A-6744C3DC7D0D}"/>
          </ac:picMkLst>
        </pc:picChg>
      </pc:sldChg>
      <pc:sldChg chg="addSp delSp modSp add modTransition addAnim delAnim modAnim">
        <pc:chgData name="Siniša Vuksan" userId="3af124f9-b8e7-46e3-9422-21ae1d17ac0b" providerId="ADAL" clId="{59210592-7AFE-4B57-8F7E-8EE1F690A15A}" dt="2021-01-21T12:20:17.866" v="3421"/>
        <pc:sldMkLst>
          <pc:docMk/>
          <pc:sldMk cId="1092033524" sldId="424"/>
        </pc:sldMkLst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5" creationId="{D99C2562-FD93-4012-BBB2-AB08BD66BE41}"/>
          </ac:spMkLst>
        </pc:spChg>
        <pc:spChg chg="del">
          <ac:chgData name="Siniša Vuksan" userId="3af124f9-b8e7-46e3-9422-21ae1d17ac0b" providerId="ADAL" clId="{59210592-7AFE-4B57-8F7E-8EE1F690A15A}" dt="2021-01-21T09:22:13.933" v="1261" actId="478"/>
          <ac:spMkLst>
            <pc:docMk/>
            <pc:sldMk cId="1092033524" sldId="424"/>
            <ac:spMk id="6" creationId="{76E3CB23-C818-4A8B-8654-FC2E599DA421}"/>
          </ac:spMkLst>
        </pc:spChg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7" creationId="{3FB3A6EA-BB64-4A83-83C3-2226E49974FB}"/>
          </ac:spMkLst>
        </pc:spChg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8" creationId="{709B2B70-8AEE-49AA-994D-81CDB69D5203}"/>
          </ac:spMkLst>
        </pc:spChg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9" creationId="{BE334701-E26C-46F5-BD21-63DECA1B4190}"/>
          </ac:spMkLst>
        </pc:spChg>
        <pc:spChg chg="del">
          <ac:chgData name="Siniša Vuksan" userId="3af124f9-b8e7-46e3-9422-21ae1d17ac0b" providerId="ADAL" clId="{59210592-7AFE-4B57-8F7E-8EE1F690A15A}" dt="2021-01-21T09:22:19.678" v="1264" actId="478"/>
          <ac:spMkLst>
            <pc:docMk/>
            <pc:sldMk cId="1092033524" sldId="424"/>
            <ac:spMk id="10" creationId="{2AC046EC-5840-4C06-8483-65075DB0B573}"/>
          </ac:spMkLst>
        </pc:spChg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11" creationId="{D21A1A67-F641-416A-A521-432E214F9186}"/>
          </ac:spMkLst>
        </pc:spChg>
        <pc:spChg chg="del">
          <ac:chgData name="Siniša Vuksan" userId="3af124f9-b8e7-46e3-9422-21ae1d17ac0b" providerId="ADAL" clId="{59210592-7AFE-4B57-8F7E-8EE1F690A15A}" dt="2021-01-21T09:22:11.292" v="1260" actId="478"/>
          <ac:spMkLst>
            <pc:docMk/>
            <pc:sldMk cId="1092033524" sldId="424"/>
            <ac:spMk id="12" creationId="{0D8581FB-9AA3-4BE0-BEE0-916819A8077D}"/>
          </ac:spMkLst>
        </pc:spChg>
        <pc:spChg chg="add mod">
          <ac:chgData name="Siniša Vuksan" userId="3af124f9-b8e7-46e3-9422-21ae1d17ac0b" providerId="ADAL" clId="{59210592-7AFE-4B57-8F7E-8EE1F690A15A}" dt="2021-01-21T09:33:04.627" v="1550" actId="20577"/>
          <ac:spMkLst>
            <pc:docMk/>
            <pc:sldMk cId="1092033524" sldId="424"/>
            <ac:spMk id="13" creationId="{3D7DB085-90F7-4BAC-BE39-16422024D63D}"/>
          </ac:spMkLst>
        </pc:spChg>
        <pc:spChg chg="add del">
          <ac:chgData name="Siniša Vuksan" userId="3af124f9-b8e7-46e3-9422-21ae1d17ac0b" providerId="ADAL" clId="{59210592-7AFE-4B57-8F7E-8EE1F690A15A}" dt="2021-01-21T09:23:56.731" v="1347" actId="478"/>
          <ac:spMkLst>
            <pc:docMk/>
            <pc:sldMk cId="1092033524" sldId="424"/>
            <ac:spMk id="14" creationId="{EBF69D97-50F9-4134-A17F-9D70E9162E6A}"/>
          </ac:spMkLst>
        </pc:spChg>
        <pc:spChg chg="add mod">
          <ac:chgData name="Siniša Vuksan" userId="3af124f9-b8e7-46e3-9422-21ae1d17ac0b" providerId="ADAL" clId="{59210592-7AFE-4B57-8F7E-8EE1F690A15A}" dt="2021-01-21T09:32:46.031" v="1547" actId="14100"/>
          <ac:spMkLst>
            <pc:docMk/>
            <pc:sldMk cId="1092033524" sldId="424"/>
            <ac:spMk id="15" creationId="{08D3C318-934E-4D04-A23C-0E794E5D30F9}"/>
          </ac:spMkLst>
        </pc:spChg>
        <pc:spChg chg="add mod">
          <ac:chgData name="Siniša Vuksan" userId="3af124f9-b8e7-46e3-9422-21ae1d17ac0b" providerId="ADAL" clId="{59210592-7AFE-4B57-8F7E-8EE1F690A15A}" dt="2021-01-21T09:33:17.303" v="1553" actId="1076"/>
          <ac:spMkLst>
            <pc:docMk/>
            <pc:sldMk cId="1092033524" sldId="424"/>
            <ac:spMk id="16" creationId="{817D334F-EA42-4ADB-B123-539A2828FA51}"/>
          </ac:spMkLst>
        </pc:spChg>
        <pc:spChg chg="mod">
          <ac:chgData name="Siniša Vuksan" userId="3af124f9-b8e7-46e3-9422-21ae1d17ac0b" providerId="ADAL" clId="{59210592-7AFE-4B57-8F7E-8EE1F690A15A}" dt="2021-01-21T09:33:41.047" v="1556" actId="1076"/>
          <ac:spMkLst>
            <pc:docMk/>
            <pc:sldMk cId="1092033524" sldId="424"/>
            <ac:spMk id="22" creationId="{151D65D3-4850-4915-8A0C-0D6759583DE2}"/>
          </ac:spMkLst>
        </pc:spChg>
        <pc:picChg chg="add del mod">
          <ac:chgData name="Siniša Vuksan" userId="3af124f9-b8e7-46e3-9422-21ae1d17ac0b" providerId="ADAL" clId="{59210592-7AFE-4B57-8F7E-8EE1F690A15A}" dt="2021-01-21T09:33:38.046" v="1555" actId="1076"/>
          <ac:picMkLst>
            <pc:docMk/>
            <pc:sldMk cId="1092033524" sldId="424"/>
            <ac:picMk id="2" creationId="{C6474CDB-18F1-4236-831A-8BD9BF6A56F0}"/>
          </ac:picMkLst>
        </pc:picChg>
        <pc:picChg chg="mod">
          <ac:chgData name="Siniša Vuksan" userId="3af124f9-b8e7-46e3-9422-21ae1d17ac0b" providerId="ADAL" clId="{59210592-7AFE-4B57-8F7E-8EE1F690A15A}" dt="2021-01-21T09:22:07.280" v="1259" actId="14100"/>
          <ac:picMkLst>
            <pc:docMk/>
            <pc:sldMk cId="1092033524" sldId="424"/>
            <ac:picMk id="3" creationId="{2478E362-1B9A-4EA3-AB49-D906EB9517CD}"/>
          </ac:picMkLst>
        </pc:picChg>
      </pc:sldChg>
      <pc:sldChg chg="addSp delSp modSp add delAnim modAnim">
        <pc:chgData name="Siniša Vuksan" userId="3af124f9-b8e7-46e3-9422-21ae1d17ac0b" providerId="ADAL" clId="{59210592-7AFE-4B57-8F7E-8EE1F690A15A}" dt="2021-01-21T10:41:26.723" v="2571" actId="20577"/>
        <pc:sldMkLst>
          <pc:docMk/>
          <pc:sldMk cId="237722993" sldId="427"/>
        </pc:sldMkLst>
        <pc:spChg chg="add mod">
          <ac:chgData name="Siniša Vuksan" userId="3af124f9-b8e7-46e3-9422-21ae1d17ac0b" providerId="ADAL" clId="{59210592-7AFE-4B57-8F7E-8EE1F690A15A}" dt="2021-01-21T10:41:26.723" v="2571" actId="20577"/>
          <ac:spMkLst>
            <pc:docMk/>
            <pc:sldMk cId="237722993" sldId="427"/>
            <ac:spMk id="5" creationId="{C4389747-A23B-4446-855E-179A5D265EE3}"/>
          </ac:spMkLst>
        </pc:spChg>
        <pc:spChg chg="mod">
          <ac:chgData name="Siniša Vuksan" userId="3af124f9-b8e7-46e3-9422-21ae1d17ac0b" providerId="ADAL" clId="{59210592-7AFE-4B57-8F7E-8EE1F690A15A}" dt="2021-01-21T10:28:54.043" v="1940" actId="1076"/>
          <ac:spMkLst>
            <pc:docMk/>
            <pc:sldMk cId="237722993" sldId="427"/>
            <ac:spMk id="6" creationId="{B4B964B3-57EA-4BD8-BBB4-26D5C04D62D7}"/>
          </ac:spMkLst>
        </pc:spChg>
        <pc:spChg chg="mod">
          <ac:chgData name="Siniša Vuksan" userId="3af124f9-b8e7-46e3-9422-21ae1d17ac0b" providerId="ADAL" clId="{59210592-7AFE-4B57-8F7E-8EE1F690A15A}" dt="2021-01-21T10:29:21.518" v="1952" actId="1036"/>
          <ac:spMkLst>
            <pc:docMk/>
            <pc:sldMk cId="237722993" sldId="427"/>
            <ac:spMk id="7" creationId="{E011C98E-766E-4CA8-BB8D-FCA40545C5A0}"/>
          </ac:spMkLst>
        </pc:spChg>
        <pc:spChg chg="mod">
          <ac:chgData name="Siniša Vuksan" userId="3af124f9-b8e7-46e3-9422-21ae1d17ac0b" providerId="ADAL" clId="{59210592-7AFE-4B57-8F7E-8EE1F690A15A}" dt="2021-01-21T10:29:39.371" v="1967" actId="1035"/>
          <ac:spMkLst>
            <pc:docMk/>
            <pc:sldMk cId="237722993" sldId="427"/>
            <ac:spMk id="8" creationId="{D78FB3FE-8AE6-4B27-AC2D-471C042A57D5}"/>
          </ac:spMkLst>
        </pc:spChg>
        <pc:spChg chg="del">
          <ac:chgData name="Siniša Vuksan" userId="3af124f9-b8e7-46e3-9422-21ae1d17ac0b" providerId="ADAL" clId="{59210592-7AFE-4B57-8F7E-8EE1F690A15A}" dt="2021-01-21T10:29:42.305" v="1968" actId="478"/>
          <ac:spMkLst>
            <pc:docMk/>
            <pc:sldMk cId="237722993" sldId="427"/>
            <ac:spMk id="9" creationId="{BC9DD395-9A27-48D3-AE65-D0A46D7A4239}"/>
          </ac:spMkLst>
        </pc:spChg>
        <pc:spChg chg="del">
          <ac:chgData name="Siniša Vuksan" userId="3af124f9-b8e7-46e3-9422-21ae1d17ac0b" providerId="ADAL" clId="{59210592-7AFE-4B57-8F7E-8EE1F690A15A}" dt="2021-01-21T10:29:45.642" v="1970" actId="478"/>
          <ac:spMkLst>
            <pc:docMk/>
            <pc:sldMk cId="237722993" sldId="427"/>
            <ac:spMk id="10" creationId="{E3A2ACC9-7F60-4FFA-9927-2E62C0BD080F}"/>
          </ac:spMkLst>
        </pc:spChg>
        <pc:spChg chg="del">
          <ac:chgData name="Siniša Vuksan" userId="3af124f9-b8e7-46e3-9422-21ae1d17ac0b" providerId="ADAL" clId="{59210592-7AFE-4B57-8F7E-8EE1F690A15A}" dt="2021-01-21T10:29:44.296" v="1969" actId="478"/>
          <ac:spMkLst>
            <pc:docMk/>
            <pc:sldMk cId="237722993" sldId="427"/>
            <ac:spMk id="11" creationId="{B1EFF1EA-706C-4D31-A2E8-EF865AE6C4BC}"/>
          </ac:spMkLst>
        </pc:spChg>
        <pc:spChg chg="del">
          <ac:chgData name="Siniša Vuksan" userId="3af124f9-b8e7-46e3-9422-21ae1d17ac0b" providerId="ADAL" clId="{59210592-7AFE-4B57-8F7E-8EE1F690A15A}" dt="2021-01-21T10:29:46.772" v="1971" actId="478"/>
          <ac:spMkLst>
            <pc:docMk/>
            <pc:sldMk cId="237722993" sldId="427"/>
            <ac:spMk id="12" creationId="{89ECEB04-7507-4244-A2F7-3C3693ED3504}"/>
          </ac:spMkLst>
        </pc:spChg>
        <pc:spChg chg="mod">
          <ac:chgData name="Siniša Vuksan" userId="3af124f9-b8e7-46e3-9422-21ae1d17ac0b" providerId="ADAL" clId="{59210592-7AFE-4B57-8F7E-8EE1F690A15A}" dt="2021-01-21T10:27:27.032" v="1870" actId="20577"/>
          <ac:spMkLst>
            <pc:docMk/>
            <pc:sldMk cId="237722993" sldId="427"/>
            <ac:spMk id="21" creationId="{A32EC405-2BC3-4DC4-BD9F-FCC40BDD1ABB}"/>
          </ac:spMkLst>
        </pc:spChg>
        <pc:spChg chg="mod">
          <ac:chgData name="Siniša Vuksan" userId="3af124f9-b8e7-46e3-9422-21ae1d17ac0b" providerId="ADAL" clId="{59210592-7AFE-4B57-8F7E-8EE1F690A15A}" dt="2021-01-21T10:31:46.456" v="1984" actId="108"/>
          <ac:spMkLst>
            <pc:docMk/>
            <pc:sldMk cId="237722993" sldId="427"/>
            <ac:spMk id="22" creationId="{151D65D3-4850-4915-8A0C-0D6759583DE2}"/>
          </ac:spMkLst>
        </pc:spChg>
        <pc:picChg chg="mod">
          <ac:chgData name="Siniša Vuksan" userId="3af124f9-b8e7-46e3-9422-21ae1d17ac0b" providerId="ADAL" clId="{59210592-7AFE-4B57-8F7E-8EE1F690A15A}" dt="2021-01-21T10:31:25.272" v="1980" actId="1076"/>
          <ac:picMkLst>
            <pc:docMk/>
            <pc:sldMk cId="237722993" sldId="427"/>
            <ac:picMk id="2" creationId="{C6474CDB-18F1-4236-831A-8BD9BF6A56F0}"/>
          </ac:picMkLst>
        </pc:picChg>
        <pc:picChg chg="add mod">
          <ac:chgData name="Siniša Vuksan" userId="3af124f9-b8e7-46e3-9422-21ae1d17ac0b" providerId="ADAL" clId="{59210592-7AFE-4B57-8F7E-8EE1F690A15A}" dt="2021-01-21T10:33:16.705" v="2153" actId="1076"/>
          <ac:picMkLst>
            <pc:docMk/>
            <pc:sldMk cId="237722993" sldId="427"/>
            <ac:picMk id="4" creationId="{061451A1-2449-40DF-A42A-088338E3658F}"/>
          </ac:picMkLst>
        </pc:picChg>
      </pc:sldChg>
    </pc:docChg>
  </pc:docChgLst>
  <pc:docChgLst>
    <pc:chgData name="Siniša ᵀᴴᴱ ᴼᴿᴵᴳᴵᴻᴬᴸ Wolfenstein" userId="215f646470bc261a" providerId="LiveId" clId="{8BBDBDE8-3DF3-4C31-BC19-1905EDB9C284}"/>
    <pc:docChg chg="undo custSel addSld delSld modSld sldOrd">
      <pc:chgData name="Siniša ᵀᴴᴱ ᴼᴿᴵᴳᴵᴻᴬᴸ Wolfenstein" userId="215f646470bc261a" providerId="LiveId" clId="{8BBDBDE8-3DF3-4C31-BC19-1905EDB9C284}" dt="2021-01-27T09:40:24.982" v="2307" actId="20577"/>
      <pc:docMkLst>
        <pc:docMk/>
      </pc:docMkLst>
      <pc:sldChg chg="del">
        <pc:chgData name="Siniša ᵀᴴᴱ ᴼᴿᴵᴳᴵᴻᴬᴸ Wolfenstein" userId="215f646470bc261a" providerId="LiveId" clId="{8BBDBDE8-3DF3-4C31-BC19-1905EDB9C284}" dt="2021-01-27T07:18:48.898" v="33" actId="2696"/>
        <pc:sldMkLst>
          <pc:docMk/>
          <pc:sldMk cId="1167673325" sldId="300"/>
        </pc:sldMkLst>
      </pc:sldChg>
      <pc:sldChg chg="modSp">
        <pc:chgData name="Siniša ᵀᴴᴱ ᴼᴿᴵᴳᴵᴻᴬᴸ Wolfenstein" userId="215f646470bc261a" providerId="LiveId" clId="{8BBDBDE8-3DF3-4C31-BC19-1905EDB9C284}" dt="2021-01-27T07:47:01.696" v="667" actId="14100"/>
        <pc:sldMkLst>
          <pc:docMk/>
          <pc:sldMk cId="3127865205" sldId="308"/>
        </pc:sldMkLst>
        <pc:spChg chg="mod">
          <ac:chgData name="Siniša ᵀᴴᴱ ᴼᴿᴵᴳᴵᴻᴬᴸ Wolfenstein" userId="215f646470bc261a" providerId="LiveId" clId="{8BBDBDE8-3DF3-4C31-BC19-1905EDB9C284}" dt="2021-01-27T07:47:01.696" v="667" actId="14100"/>
          <ac:spMkLst>
            <pc:docMk/>
            <pc:sldMk cId="3127865205" sldId="308"/>
            <ac:spMk id="27" creationId="{10333F66-C8B6-4273-844E-B19AC9BCB6A4}"/>
          </ac:spMkLst>
        </pc:spChg>
      </pc:sldChg>
      <pc:sldChg chg="addSp delSp modSp delAnim modAnim">
        <pc:chgData name="Siniša ᵀᴴᴱ ᴼᴿᴵᴳᴵᴻᴬᴸ Wolfenstein" userId="215f646470bc261a" providerId="LiveId" clId="{8BBDBDE8-3DF3-4C31-BC19-1905EDB9C284}" dt="2021-01-27T07:47:22.124" v="672"/>
        <pc:sldMkLst>
          <pc:docMk/>
          <pc:sldMk cId="1885293033" sldId="311"/>
        </pc:sldMkLst>
        <pc:spChg chg="del">
          <ac:chgData name="Siniša ᵀᴴᴱ ᴼᴿᴵᴳᴵᴻᴬᴸ Wolfenstein" userId="215f646470bc261a" providerId="LiveId" clId="{8BBDBDE8-3DF3-4C31-BC19-1905EDB9C284}" dt="2021-01-27T07:18:54.526" v="34" actId="478"/>
          <ac:spMkLst>
            <pc:docMk/>
            <pc:sldMk cId="1885293033" sldId="311"/>
            <ac:spMk id="6" creationId="{9A2C1A6C-5E09-4D2E-8307-C8811981C686}"/>
          </ac:spMkLst>
        </pc:spChg>
        <pc:spChg chg="del">
          <ac:chgData name="Siniša ᵀᴴᴱ ᴼᴿᴵᴳᴵᴻᴬᴸ Wolfenstein" userId="215f646470bc261a" providerId="LiveId" clId="{8BBDBDE8-3DF3-4C31-BC19-1905EDB9C284}" dt="2021-01-27T07:19:18.331" v="45" actId="478"/>
          <ac:spMkLst>
            <pc:docMk/>
            <pc:sldMk cId="1885293033" sldId="311"/>
            <ac:spMk id="7" creationId="{A9C10D05-9B18-4E2E-A85E-18B6EE22DD9A}"/>
          </ac:spMkLst>
        </pc:spChg>
        <pc:spChg chg="del">
          <ac:chgData name="Siniša ᵀᴴᴱ ᴼᴿᴵᴳᴵᴻᴬᴸ Wolfenstein" userId="215f646470bc261a" providerId="LiveId" clId="{8BBDBDE8-3DF3-4C31-BC19-1905EDB9C284}" dt="2021-01-27T07:19:18.331" v="45" actId="478"/>
          <ac:spMkLst>
            <pc:docMk/>
            <pc:sldMk cId="1885293033" sldId="311"/>
            <ac:spMk id="8" creationId="{06B68EA3-DF5D-474A-BC36-86BFBF882E83}"/>
          </ac:spMkLst>
        </pc:spChg>
        <pc:spChg chg="del">
          <ac:chgData name="Siniša ᵀᴴᴱ ᴼᴿᴵᴳᴵᴻᴬᴸ Wolfenstein" userId="215f646470bc261a" providerId="LiveId" clId="{8BBDBDE8-3DF3-4C31-BC19-1905EDB9C284}" dt="2021-01-27T07:19:18.331" v="45" actId="478"/>
          <ac:spMkLst>
            <pc:docMk/>
            <pc:sldMk cId="1885293033" sldId="311"/>
            <ac:spMk id="9" creationId="{EA17C0D2-A43E-4A42-920F-F9504DDB65CF}"/>
          </ac:spMkLst>
        </pc:spChg>
        <pc:spChg chg="del">
          <ac:chgData name="Siniša ᵀᴴᴱ ᴼᴿᴵᴳᴵᴻᴬᴸ Wolfenstein" userId="215f646470bc261a" providerId="LiveId" clId="{8BBDBDE8-3DF3-4C31-BC19-1905EDB9C284}" dt="2021-01-27T07:19:18.331" v="45" actId="478"/>
          <ac:spMkLst>
            <pc:docMk/>
            <pc:sldMk cId="1885293033" sldId="311"/>
            <ac:spMk id="10" creationId="{3077BD61-7234-4198-B75C-A781DF85A020}"/>
          </ac:spMkLst>
        </pc:spChg>
        <pc:spChg chg="del">
          <ac:chgData name="Siniša ᵀᴴᴱ ᴼᴿᴵᴳᴵᴻᴬᴸ Wolfenstein" userId="215f646470bc261a" providerId="LiveId" clId="{8BBDBDE8-3DF3-4C31-BC19-1905EDB9C284}" dt="2021-01-27T07:19:18.331" v="45" actId="478"/>
          <ac:spMkLst>
            <pc:docMk/>
            <pc:sldMk cId="1885293033" sldId="311"/>
            <ac:spMk id="11" creationId="{FC4DF7B6-ABE4-4C29-889C-E0E70ADB41CA}"/>
          </ac:spMkLst>
        </pc:spChg>
        <pc:spChg chg="mod">
          <ac:chgData name="Siniša ᵀᴴᴱ ᴼᴿᴵᴳᴵᴻᴬᴸ Wolfenstein" userId="215f646470bc261a" providerId="LiveId" clId="{8BBDBDE8-3DF3-4C31-BC19-1905EDB9C284}" dt="2021-01-27T07:21:21.355" v="69" actId="20577"/>
          <ac:spMkLst>
            <pc:docMk/>
            <pc:sldMk cId="1885293033" sldId="311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8BBDBDE8-3DF3-4C31-BC19-1905EDB9C284}" dt="2021-01-27T07:25:43.200" v="135" actId="1076"/>
          <ac:spMkLst>
            <pc:docMk/>
            <pc:sldMk cId="1885293033" sldId="311"/>
            <ac:spMk id="22" creationId="{151D65D3-4850-4915-8A0C-0D6759583DE2}"/>
          </ac:spMkLst>
        </pc:spChg>
        <pc:spChg chg="add mod">
          <ac:chgData name="Siniša ᵀᴴᴱ ᴼᴿᴵᴳᴵᴻᴬᴸ Wolfenstein" userId="215f646470bc261a" providerId="LiveId" clId="{8BBDBDE8-3DF3-4C31-BC19-1905EDB9C284}" dt="2021-01-27T07:26:35.732" v="154" actId="14100"/>
          <ac:spMkLst>
            <pc:docMk/>
            <pc:sldMk cId="1885293033" sldId="311"/>
            <ac:spMk id="24" creationId="{AEA899B0-03F9-4982-8990-64D8836E0AE9}"/>
          </ac:spMkLst>
        </pc:spChg>
        <pc:picChg chg="mod">
          <ac:chgData name="Siniša ᵀᴴᴱ ᴼᴿᴵᴳᴵᴻᴬᴸ Wolfenstein" userId="215f646470bc261a" providerId="LiveId" clId="{8BBDBDE8-3DF3-4C31-BC19-1905EDB9C284}" dt="2021-01-27T07:23:37.571" v="93" actId="1076"/>
          <ac:picMkLst>
            <pc:docMk/>
            <pc:sldMk cId="1885293033" sldId="311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8BBDBDE8-3DF3-4C31-BC19-1905EDB9C284}" dt="2021-01-27T07:19:59.904" v="46" actId="14826"/>
          <ac:picMkLst>
            <pc:docMk/>
            <pc:sldMk cId="1885293033" sldId="311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8BBDBDE8-3DF3-4C31-BC19-1905EDB9C284}" dt="2021-01-27T07:23:07.037" v="88" actId="478"/>
          <ac:picMkLst>
            <pc:docMk/>
            <pc:sldMk cId="1885293033" sldId="311"/>
            <ac:picMk id="4" creationId="{031C5D9E-D7EF-4DA6-B24B-CC09CFDF7293}"/>
          </ac:picMkLst>
        </pc:picChg>
        <pc:picChg chg="add mod">
          <ac:chgData name="Siniša ᵀᴴᴱ ᴼᴿᴵᴳᴵᴻᴬᴸ Wolfenstein" userId="215f646470bc261a" providerId="LiveId" clId="{8BBDBDE8-3DF3-4C31-BC19-1905EDB9C284}" dt="2021-01-27T07:23:51.151" v="97" actId="1076"/>
          <ac:picMkLst>
            <pc:docMk/>
            <pc:sldMk cId="1885293033" sldId="311"/>
            <ac:picMk id="13" creationId="{03DB4164-F787-40F0-B6CF-DC5857B6A452}"/>
          </ac:picMkLst>
        </pc:picChg>
        <pc:picChg chg="add mod">
          <ac:chgData name="Siniša ᵀᴴᴱ ᴼᴿᴵᴳᴵᴻᴬᴸ Wolfenstein" userId="215f646470bc261a" providerId="LiveId" clId="{8BBDBDE8-3DF3-4C31-BC19-1905EDB9C284}" dt="2021-01-27T07:23:58.227" v="99" actId="1076"/>
          <ac:picMkLst>
            <pc:docMk/>
            <pc:sldMk cId="1885293033" sldId="311"/>
            <ac:picMk id="14" creationId="{5486061E-5897-4FF7-96CD-B96E756CBA95}"/>
          </ac:picMkLst>
        </pc:picChg>
        <pc:picChg chg="add mod">
          <ac:chgData name="Siniša ᵀᴴᴱ ᴼᴿᴵᴳᴵᴻᴬᴸ Wolfenstein" userId="215f646470bc261a" providerId="LiveId" clId="{8BBDBDE8-3DF3-4C31-BC19-1905EDB9C284}" dt="2021-01-27T07:24:09.142" v="102" actId="14100"/>
          <ac:picMkLst>
            <pc:docMk/>
            <pc:sldMk cId="1885293033" sldId="311"/>
            <ac:picMk id="15" creationId="{E14FDFFB-5BCB-4C49-9395-0077CC13D672}"/>
          </ac:picMkLst>
        </pc:picChg>
        <pc:picChg chg="add mod">
          <ac:chgData name="Siniša ᵀᴴᴱ ᴼᴿᴵᴳᴵᴻᴬᴸ Wolfenstein" userId="215f646470bc261a" providerId="LiveId" clId="{8BBDBDE8-3DF3-4C31-BC19-1905EDB9C284}" dt="2021-01-27T07:24:23.212" v="107" actId="1035"/>
          <ac:picMkLst>
            <pc:docMk/>
            <pc:sldMk cId="1885293033" sldId="311"/>
            <ac:picMk id="16" creationId="{1AE12ED4-019D-4CD5-88B4-0C131ACA218B}"/>
          </ac:picMkLst>
        </pc:picChg>
        <pc:picChg chg="add mod">
          <ac:chgData name="Siniša ᵀᴴᴱ ᴼᴿᴵᴳᴵᴻᴬᴸ Wolfenstein" userId="215f646470bc261a" providerId="LiveId" clId="{8BBDBDE8-3DF3-4C31-BC19-1905EDB9C284}" dt="2021-01-27T07:24:30.920" v="110" actId="1076"/>
          <ac:picMkLst>
            <pc:docMk/>
            <pc:sldMk cId="1885293033" sldId="311"/>
            <ac:picMk id="17" creationId="{0BCFE47B-0A5B-43E1-87DE-624648540E6E}"/>
          </ac:picMkLst>
        </pc:picChg>
        <pc:picChg chg="add mod">
          <ac:chgData name="Siniša ᵀᴴᴱ ᴼᴿᴵᴳᴵᴻᴬᴸ Wolfenstein" userId="215f646470bc261a" providerId="LiveId" clId="{8BBDBDE8-3DF3-4C31-BC19-1905EDB9C284}" dt="2021-01-27T07:24:39.236" v="114" actId="14100"/>
          <ac:picMkLst>
            <pc:docMk/>
            <pc:sldMk cId="1885293033" sldId="311"/>
            <ac:picMk id="18" creationId="{4CED301F-3003-4C79-AC41-956E1E314A76}"/>
          </ac:picMkLst>
        </pc:picChg>
        <pc:picChg chg="add mod">
          <ac:chgData name="Siniša ᵀᴴᴱ ᴼᴿᴵᴳᴵᴻᴬᴸ Wolfenstein" userId="215f646470bc261a" providerId="LiveId" clId="{8BBDBDE8-3DF3-4C31-BC19-1905EDB9C284}" dt="2021-01-27T07:24:52.437" v="124" actId="1035"/>
          <ac:picMkLst>
            <pc:docMk/>
            <pc:sldMk cId="1885293033" sldId="311"/>
            <ac:picMk id="19" creationId="{3286542E-5490-4BF4-AA15-55A3B38E7259}"/>
          </ac:picMkLst>
        </pc:picChg>
        <pc:picChg chg="add mod">
          <ac:chgData name="Siniša ᵀᴴᴱ ᴼᴿᴵᴳᴵᴻᴬᴸ Wolfenstein" userId="215f646470bc261a" providerId="LiveId" clId="{8BBDBDE8-3DF3-4C31-BC19-1905EDB9C284}" dt="2021-01-27T07:25:01.682" v="127" actId="14100"/>
          <ac:picMkLst>
            <pc:docMk/>
            <pc:sldMk cId="1885293033" sldId="311"/>
            <ac:picMk id="20" creationId="{21D62FA0-B718-44FC-8026-56A8747592DC}"/>
          </ac:picMkLst>
        </pc:picChg>
        <pc:picChg chg="add mod">
          <ac:chgData name="Siniša ᵀᴴᴱ ᴼᴿᴵᴳᴵᴻᴬᴸ Wolfenstein" userId="215f646470bc261a" providerId="LiveId" clId="{8BBDBDE8-3DF3-4C31-BC19-1905EDB9C284}" dt="2021-01-27T07:25:10.503" v="130" actId="14100"/>
          <ac:picMkLst>
            <pc:docMk/>
            <pc:sldMk cId="1885293033" sldId="311"/>
            <ac:picMk id="23" creationId="{40E15B8C-DD6E-4493-BB3D-90476FC29CF7}"/>
          </ac:picMkLst>
        </pc:picChg>
        <pc:picChg chg="add mod">
          <ac:chgData name="Siniša ᵀᴴᴱ ᴼᴿᴵᴳᴵᴻᴬᴸ Wolfenstein" userId="215f646470bc261a" providerId="LiveId" clId="{8BBDBDE8-3DF3-4C31-BC19-1905EDB9C284}" dt="2021-01-27T07:47:16.105" v="670" actId="14100"/>
          <ac:picMkLst>
            <pc:docMk/>
            <pc:sldMk cId="1885293033" sldId="311"/>
            <ac:picMk id="25" creationId="{D5558E65-BA49-4DEA-8C4A-51A3A5FE5B7F}"/>
          </ac:picMkLst>
        </pc:picChg>
      </pc:sldChg>
      <pc:sldChg chg="del">
        <pc:chgData name="Siniša ᵀᴴᴱ ᴼᴿᴵᴳᴵᴻᴬᴸ Wolfenstein" userId="215f646470bc261a" providerId="LiveId" clId="{8BBDBDE8-3DF3-4C31-BC19-1905EDB9C284}" dt="2021-01-27T07:18:47.711" v="32" actId="2696"/>
        <pc:sldMkLst>
          <pc:docMk/>
          <pc:sldMk cId="2027073459" sldId="321"/>
        </pc:sldMkLst>
      </pc:sldChg>
      <pc:sldChg chg="addSp delSp modSp ord delAnim modAnim">
        <pc:chgData name="Siniša ᵀᴴᴱ ᴼᴿᴵᴳᴵᴻᴬᴸ Wolfenstein" userId="215f646470bc261a" providerId="LiveId" clId="{8BBDBDE8-3DF3-4C31-BC19-1905EDB9C284}" dt="2021-01-27T08:38:01.793" v="916" actId="1035"/>
        <pc:sldMkLst>
          <pc:docMk/>
          <pc:sldMk cId="961309640" sldId="374"/>
        </pc:sldMkLst>
        <pc:spChg chg="mod">
          <ac:chgData name="Siniša ᵀᴴᴱ ᴼᴿᴵᴳᴵᴻᴬᴸ Wolfenstein" userId="215f646470bc261a" providerId="LiveId" clId="{8BBDBDE8-3DF3-4C31-BC19-1905EDB9C284}" dt="2021-01-27T08:34:30.937" v="805" actId="20577"/>
          <ac:spMkLst>
            <pc:docMk/>
            <pc:sldMk cId="961309640" sldId="374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8BBDBDE8-3DF3-4C31-BC19-1905EDB9C284}" dt="2021-01-27T08:35:31.269" v="865" actId="20577"/>
          <ac:spMkLst>
            <pc:docMk/>
            <pc:sldMk cId="961309640" sldId="374"/>
            <ac:spMk id="7" creationId="{8B3B2F24-F59F-48DA-A71A-42C8EC8610A8}"/>
          </ac:spMkLst>
        </pc:spChg>
        <pc:spChg chg="del">
          <ac:chgData name="Siniša ᵀᴴᴱ ᴼᴿᴵᴳᴵᴻᴬᴸ Wolfenstein" userId="215f646470bc261a" providerId="LiveId" clId="{8BBDBDE8-3DF3-4C31-BC19-1905EDB9C284}" dt="2021-01-27T08:36:34.417" v="889" actId="478"/>
          <ac:spMkLst>
            <pc:docMk/>
            <pc:sldMk cId="961309640" sldId="374"/>
            <ac:spMk id="20" creationId="{086E689C-906E-43DE-9459-35E15C0E82F3}"/>
          </ac:spMkLst>
        </pc:spChg>
        <pc:spChg chg="mod">
          <ac:chgData name="Siniša ᵀᴴᴱ ᴼᴿᴵᴳᴵᴻᴬᴸ Wolfenstein" userId="215f646470bc261a" providerId="LiveId" clId="{8BBDBDE8-3DF3-4C31-BC19-1905EDB9C284}" dt="2021-01-27T08:38:01.793" v="916" actId="1035"/>
          <ac:spMkLst>
            <pc:docMk/>
            <pc:sldMk cId="961309640" sldId="374"/>
            <ac:spMk id="21" creationId="{5B6AF3A4-40C3-4495-8CAB-CF6C102F9B2F}"/>
          </ac:spMkLst>
        </pc:spChg>
        <pc:picChg chg="mod">
          <ac:chgData name="Siniša ᵀᴴᴱ ᴼᴿᴵᴳᴵᴻᴬᴸ Wolfenstein" userId="215f646470bc261a" providerId="LiveId" clId="{8BBDBDE8-3DF3-4C31-BC19-1905EDB9C284}" dt="2021-01-27T08:36:12.890" v="883" actId="1038"/>
          <ac:picMkLst>
            <pc:docMk/>
            <pc:sldMk cId="961309640" sldId="374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8BBDBDE8-3DF3-4C31-BC19-1905EDB9C284}" dt="2021-01-27T08:33:37.901" v="804" actId="14826"/>
          <ac:picMkLst>
            <pc:docMk/>
            <pc:sldMk cId="961309640" sldId="374"/>
            <ac:picMk id="5" creationId="{0880ABB5-B97D-4E14-AC1C-4031E662EC45}"/>
          </ac:picMkLst>
        </pc:picChg>
        <pc:picChg chg="add mod">
          <ac:chgData name="Siniša ᵀᴴᴱ ᴼᴿᴵᴳᴵᴻᴬᴸ Wolfenstein" userId="215f646470bc261a" providerId="LiveId" clId="{8BBDBDE8-3DF3-4C31-BC19-1905EDB9C284}" dt="2021-01-27T08:37:43.696" v="899" actId="1076"/>
          <ac:picMkLst>
            <pc:docMk/>
            <pc:sldMk cId="961309640" sldId="374"/>
            <ac:picMk id="10" creationId="{C9131CC7-D58A-437C-927E-B500DAE23C23}"/>
          </ac:picMkLst>
        </pc:picChg>
        <pc:picChg chg="del">
          <ac:chgData name="Siniša ᵀᴴᴱ ᴼᴿᴵᴳᴵᴻᴬᴸ Wolfenstein" userId="215f646470bc261a" providerId="LiveId" clId="{8BBDBDE8-3DF3-4C31-BC19-1905EDB9C284}" dt="2021-01-27T08:36:32.576" v="888" actId="478"/>
          <ac:picMkLst>
            <pc:docMk/>
            <pc:sldMk cId="961309640" sldId="374"/>
            <ac:picMk id="16" creationId="{B158BF53-5105-4BAD-B923-F1637BFB1050}"/>
          </ac:picMkLst>
        </pc:picChg>
        <pc:picChg chg="mod">
          <ac:chgData name="Siniša ᵀᴴᴱ ᴼᴿᴵᴳᴵᴻᴬᴸ Wolfenstein" userId="215f646470bc261a" providerId="LiveId" clId="{8BBDBDE8-3DF3-4C31-BC19-1905EDB9C284}" dt="2021-01-27T08:37:39.232" v="898" actId="688"/>
          <ac:picMkLst>
            <pc:docMk/>
            <pc:sldMk cId="961309640" sldId="374"/>
            <ac:picMk id="19" creationId="{D15E7605-594D-480F-9310-1B998BB46168}"/>
          </ac:picMkLst>
        </pc:picChg>
      </pc:sldChg>
      <pc:sldChg chg="ord">
        <pc:chgData name="Siniša ᵀᴴᴱ ᴼᴿᴵᴳᴵᴻᴬᴸ Wolfenstein" userId="215f646470bc261a" providerId="LiveId" clId="{8BBDBDE8-3DF3-4C31-BC19-1905EDB9C284}" dt="2021-01-27T08:38:16.144" v="918"/>
        <pc:sldMkLst>
          <pc:docMk/>
          <pc:sldMk cId="886951746" sldId="399"/>
        </pc:sldMkLst>
      </pc:sldChg>
      <pc:sldChg chg="addSp modSp ord modAnim">
        <pc:chgData name="Siniša ᵀᴴᴱ ᴼᴿᴵᴳᴵᴻᴬᴸ Wolfenstein" userId="215f646470bc261a" providerId="LiveId" clId="{8BBDBDE8-3DF3-4C31-BC19-1905EDB9C284}" dt="2021-01-27T09:00:53.456" v="1420"/>
        <pc:sldMkLst>
          <pc:docMk/>
          <pc:sldMk cId="2609005494" sldId="400"/>
        </pc:sldMkLst>
        <pc:spChg chg="add mod">
          <ac:chgData name="Siniša ᵀᴴᴱ ᴼᴿᴵᴳᴵᴻᴬᴸ Wolfenstein" userId="215f646470bc261a" providerId="LiveId" clId="{8BBDBDE8-3DF3-4C31-BC19-1905EDB9C284}" dt="2021-01-27T08:52:28.289" v="1312" actId="1038"/>
          <ac:spMkLst>
            <pc:docMk/>
            <pc:sldMk cId="2609005494" sldId="400"/>
            <ac:spMk id="6" creationId="{A41778D8-1E52-4E79-906E-6064C45A82D5}"/>
          </ac:spMkLst>
        </pc:spChg>
        <pc:spChg chg="mod">
          <ac:chgData name="Siniša ᵀᴴᴱ ᴼᴿᴵᴳᴵᴻᴬᴸ Wolfenstein" userId="215f646470bc261a" providerId="LiveId" clId="{8BBDBDE8-3DF3-4C31-BC19-1905EDB9C284}" dt="2021-01-27T08:50:02.193" v="1212" actId="1076"/>
          <ac:spMkLst>
            <pc:docMk/>
            <pc:sldMk cId="2609005494" sldId="400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8BBDBDE8-3DF3-4C31-BC19-1905EDB9C284}" dt="2021-01-27T08:51:59.929" v="1292" actId="14100"/>
          <ac:spMkLst>
            <pc:docMk/>
            <pc:sldMk cId="2609005494" sldId="400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8BBDBDE8-3DF3-4C31-BC19-1905EDB9C284}" dt="2021-01-27T08:54:05.815" v="1317" actId="1076"/>
          <ac:picMkLst>
            <pc:docMk/>
            <pc:sldMk cId="2609005494" sldId="400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8BBDBDE8-3DF3-4C31-BC19-1905EDB9C284}" dt="2021-01-27T08:44:48.147" v="1098" actId="14826"/>
          <ac:picMkLst>
            <pc:docMk/>
            <pc:sldMk cId="2609005494" sldId="400"/>
            <ac:picMk id="3" creationId="{2478E362-1B9A-4EA3-AB49-D906EB9517CD}"/>
          </ac:picMkLst>
        </pc:picChg>
      </pc:sldChg>
      <pc:sldChg chg="addSp delSp modSp del modAnim">
        <pc:chgData name="Siniša ᵀᴴᴱ ᴼᴿᴵᴳᴵᴻᴬᴸ Wolfenstein" userId="215f646470bc261a" providerId="LiveId" clId="{8BBDBDE8-3DF3-4C31-BC19-1905EDB9C284}" dt="2021-01-27T07:28:27.263" v="156" actId="2696"/>
        <pc:sldMkLst>
          <pc:docMk/>
          <pc:sldMk cId="694851972" sldId="423"/>
        </pc:sldMkLst>
        <pc:picChg chg="mod">
          <ac:chgData name="Siniša ᵀᴴᴱ ᴼᴿᴵᴳᴵᴻᴬᴸ Wolfenstein" userId="215f646470bc261a" providerId="LiveId" clId="{8BBDBDE8-3DF3-4C31-BC19-1905EDB9C284}" dt="2021-01-27T07:23:32.388" v="92" actId="14826"/>
          <ac:picMkLst>
            <pc:docMk/>
            <pc:sldMk cId="694851972" sldId="423"/>
            <ac:picMk id="3" creationId="{2478E362-1B9A-4EA3-AB49-D906EB9517CD}"/>
          </ac:picMkLst>
        </pc:picChg>
        <pc:picChg chg="add del">
          <ac:chgData name="Siniša ᵀᴴᴱ ᴼᴿᴵᴳᴵᴻᴬᴸ Wolfenstein" userId="215f646470bc261a" providerId="LiveId" clId="{8BBDBDE8-3DF3-4C31-BC19-1905EDB9C284}" dt="2021-01-27T07:23:29.637" v="91"/>
          <ac:picMkLst>
            <pc:docMk/>
            <pc:sldMk cId="694851972" sldId="423"/>
            <ac:picMk id="13" creationId="{55C5E907-528D-45DD-A559-37FFE9F8FF2A}"/>
          </ac:picMkLst>
        </pc:picChg>
      </pc:sldChg>
      <pc:sldChg chg="addSp delSp modSp delAnim modAnim">
        <pc:chgData name="Siniša ᵀᴴᴱ ᴼᴿᴵᴳᴵᴻᴬᴸ Wolfenstein" userId="215f646470bc261a" providerId="LiveId" clId="{8BBDBDE8-3DF3-4C31-BC19-1905EDB9C284}" dt="2021-01-27T07:49:34.559" v="682"/>
        <pc:sldMkLst>
          <pc:docMk/>
          <pc:sldMk cId="1092033524" sldId="424"/>
        </pc:sldMkLst>
        <pc:spChg chg="add mod">
          <ac:chgData name="Siniša ᵀᴴᴱ ᴼᴿᴵᴳᴵᴻᴬᴸ Wolfenstein" userId="215f646470bc261a" providerId="LiveId" clId="{8BBDBDE8-3DF3-4C31-BC19-1905EDB9C284}" dt="2021-01-27T07:34:49.159" v="348" actId="113"/>
          <ac:spMkLst>
            <pc:docMk/>
            <pc:sldMk cId="1092033524" sldId="424"/>
            <ac:spMk id="8" creationId="{5D299C31-56B3-422C-BB46-D353B4515515}"/>
          </ac:spMkLst>
        </pc:spChg>
        <pc:spChg chg="add mod">
          <ac:chgData name="Siniša ᵀᴴᴱ ᴼᴿᴵᴳᴵᴻᴬᴸ Wolfenstein" userId="215f646470bc261a" providerId="LiveId" clId="{8BBDBDE8-3DF3-4C31-BC19-1905EDB9C284}" dt="2021-01-27T07:37:27.131" v="470" actId="20577"/>
          <ac:spMkLst>
            <pc:docMk/>
            <pc:sldMk cId="1092033524" sldId="424"/>
            <ac:spMk id="9" creationId="{86B6AB79-7975-4CA4-B0CE-67C167C06C32}"/>
          </ac:spMkLst>
        </pc:spChg>
        <pc:spChg chg="add mod">
          <ac:chgData name="Siniša ᵀᴴᴱ ᴼᴿᴵᴳᴵᴻᴬᴸ Wolfenstein" userId="215f646470bc261a" providerId="LiveId" clId="{8BBDBDE8-3DF3-4C31-BC19-1905EDB9C284}" dt="2021-01-27T07:37:53.705" v="497" actId="20577"/>
          <ac:spMkLst>
            <pc:docMk/>
            <pc:sldMk cId="1092033524" sldId="424"/>
            <ac:spMk id="10" creationId="{7756647E-243F-41D0-9294-F6FCD55DB080}"/>
          </ac:spMkLst>
        </pc:spChg>
        <pc:spChg chg="add mod">
          <ac:chgData name="Siniša ᵀᴴᴱ ᴼᴿᴵᴳᴵᴻᴬᴸ Wolfenstein" userId="215f646470bc261a" providerId="LiveId" clId="{8BBDBDE8-3DF3-4C31-BC19-1905EDB9C284}" dt="2021-01-27T07:37:19.052" v="461"/>
          <ac:spMkLst>
            <pc:docMk/>
            <pc:sldMk cId="1092033524" sldId="424"/>
            <ac:spMk id="11" creationId="{DF9E2752-780F-45F8-9100-6F61C27AC797}"/>
          </ac:spMkLst>
        </pc:spChg>
        <pc:spChg chg="add mod">
          <ac:chgData name="Siniša ᵀᴴᴱ ᴼᴿᴵᴳᴵᴻᴬᴸ Wolfenstein" userId="215f646470bc261a" providerId="LiveId" clId="{8BBDBDE8-3DF3-4C31-BC19-1905EDB9C284}" dt="2021-01-27T07:37:46.083" v="483" actId="20577"/>
          <ac:spMkLst>
            <pc:docMk/>
            <pc:sldMk cId="1092033524" sldId="424"/>
            <ac:spMk id="12" creationId="{EE64E1E6-1399-4DE2-B62B-9121226FE294}"/>
          </ac:spMkLst>
        </pc:spChg>
        <pc:spChg chg="del">
          <ac:chgData name="Siniša ᵀᴴᴱ ᴼᴿᴵᴳᴵᴻᴬᴸ Wolfenstein" userId="215f646470bc261a" providerId="LiveId" clId="{8BBDBDE8-3DF3-4C31-BC19-1905EDB9C284}" dt="2021-01-27T07:29:36.984" v="158" actId="478"/>
          <ac:spMkLst>
            <pc:docMk/>
            <pc:sldMk cId="1092033524" sldId="424"/>
            <ac:spMk id="13" creationId="{3D7DB085-90F7-4BAC-BE39-16422024D63D}"/>
          </ac:spMkLst>
        </pc:spChg>
        <pc:spChg chg="add mod">
          <ac:chgData name="Siniša ᵀᴴᴱ ᴼᴿᴵᴳᴵᴻᴬᴸ Wolfenstein" userId="215f646470bc261a" providerId="LiveId" clId="{8BBDBDE8-3DF3-4C31-BC19-1905EDB9C284}" dt="2021-01-27T07:38:34.750" v="507" actId="20577"/>
          <ac:spMkLst>
            <pc:docMk/>
            <pc:sldMk cId="1092033524" sldId="424"/>
            <ac:spMk id="14" creationId="{C06ED852-CE81-445B-BA0E-C28065E37B13}"/>
          </ac:spMkLst>
        </pc:spChg>
        <pc:spChg chg="del">
          <ac:chgData name="Siniša ᵀᴴᴱ ᴼᴿᴵᴳᴵᴻᴬᴸ Wolfenstein" userId="215f646470bc261a" providerId="LiveId" clId="{8BBDBDE8-3DF3-4C31-BC19-1905EDB9C284}" dt="2021-01-27T07:29:41.334" v="160" actId="478"/>
          <ac:spMkLst>
            <pc:docMk/>
            <pc:sldMk cId="1092033524" sldId="424"/>
            <ac:spMk id="15" creationId="{08D3C318-934E-4D04-A23C-0E794E5D30F9}"/>
          </ac:spMkLst>
        </pc:spChg>
        <pc:spChg chg="del">
          <ac:chgData name="Siniša ᵀᴴᴱ ᴼᴿᴵᴳᴵᴻᴬᴸ Wolfenstein" userId="215f646470bc261a" providerId="LiveId" clId="{8BBDBDE8-3DF3-4C31-BC19-1905EDB9C284}" dt="2021-01-27T07:29:39.246" v="159" actId="478"/>
          <ac:spMkLst>
            <pc:docMk/>
            <pc:sldMk cId="1092033524" sldId="424"/>
            <ac:spMk id="16" creationId="{817D334F-EA42-4ADB-B123-539A2828FA51}"/>
          </ac:spMkLst>
        </pc:spChg>
        <pc:spChg chg="add mod">
          <ac:chgData name="Siniša ᵀᴴᴱ ᴼᴿᴵᴳᴵᴻᴬᴸ Wolfenstein" userId="215f646470bc261a" providerId="LiveId" clId="{8BBDBDE8-3DF3-4C31-BC19-1905EDB9C284}" dt="2021-01-27T07:38:32.014" v="506" actId="20577"/>
          <ac:spMkLst>
            <pc:docMk/>
            <pc:sldMk cId="1092033524" sldId="424"/>
            <ac:spMk id="17" creationId="{91948A54-92F8-45A0-87E3-FD766587070E}"/>
          </ac:spMkLst>
        </pc:spChg>
        <pc:spChg chg="mod">
          <ac:chgData name="Siniša ᵀᴴᴱ ᴼᴿᴵᴳᴵᴻᴬᴸ Wolfenstein" userId="215f646470bc261a" providerId="LiveId" clId="{8BBDBDE8-3DF3-4C31-BC19-1905EDB9C284}" dt="2021-01-27T07:32:40.040" v="316" actId="20577"/>
          <ac:spMkLst>
            <pc:docMk/>
            <pc:sldMk cId="1092033524" sldId="424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8BBDBDE8-3DF3-4C31-BC19-1905EDB9C284}" dt="2021-01-27T07:33:49.829" v="323" actId="1076"/>
          <ac:picMkLst>
            <pc:docMk/>
            <pc:sldMk cId="1092033524" sldId="424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8BBDBDE8-3DF3-4C31-BC19-1905EDB9C284}" dt="2021-01-27T07:28:24.459" v="155" actId="14826"/>
          <ac:picMkLst>
            <pc:docMk/>
            <pc:sldMk cId="1092033524" sldId="424"/>
            <ac:picMk id="3" creationId="{2478E362-1B9A-4EA3-AB49-D906EB9517CD}"/>
          </ac:picMkLst>
        </pc:picChg>
        <pc:picChg chg="add mod">
          <ac:chgData name="Siniša ᵀᴴᴱ ᴼᴿᴵᴳᴵᴻᴬᴸ Wolfenstein" userId="215f646470bc261a" providerId="LiveId" clId="{8BBDBDE8-3DF3-4C31-BC19-1905EDB9C284}" dt="2021-01-27T07:49:17.291" v="675" actId="1076"/>
          <ac:picMkLst>
            <pc:docMk/>
            <pc:sldMk cId="1092033524" sldId="424"/>
            <ac:picMk id="4" creationId="{F4FC1152-D0BF-4216-9C7A-36359E87689C}"/>
          </ac:picMkLst>
        </pc:picChg>
      </pc:sldChg>
      <pc:sldChg chg="addSp delSp modSp ord delAnim modAnim">
        <pc:chgData name="Siniša ᵀᴴᴱ ᴼᴿᴵᴳᴵᴻᴬᴸ Wolfenstein" userId="215f646470bc261a" providerId="LiveId" clId="{8BBDBDE8-3DF3-4C31-BC19-1905EDB9C284}" dt="2021-01-27T08:31:54.908" v="802" actId="20577"/>
        <pc:sldMkLst>
          <pc:docMk/>
          <pc:sldMk cId="237722993" sldId="427"/>
        </pc:sldMkLst>
        <pc:spChg chg="del">
          <ac:chgData name="Siniša ᵀᴴᴱ ᴼᴿᴵᴳᴵᴻᴬᴸ Wolfenstein" userId="215f646470bc261a" providerId="LiveId" clId="{8BBDBDE8-3DF3-4C31-BC19-1905EDB9C284}" dt="2021-01-27T07:50:30.325" v="690" actId="478"/>
          <ac:spMkLst>
            <pc:docMk/>
            <pc:sldMk cId="237722993" sldId="427"/>
            <ac:spMk id="5" creationId="{C4389747-A23B-4446-855E-179A5D265EE3}"/>
          </ac:spMkLst>
        </pc:spChg>
        <pc:spChg chg="mod">
          <ac:chgData name="Siniša ᵀᴴᴱ ᴼᴿᴵᴳᴵᴻᴬᴸ Wolfenstein" userId="215f646470bc261a" providerId="LiveId" clId="{8BBDBDE8-3DF3-4C31-BC19-1905EDB9C284}" dt="2021-01-27T07:52:18.618" v="716" actId="122"/>
          <ac:spMkLst>
            <pc:docMk/>
            <pc:sldMk cId="237722993" sldId="427"/>
            <ac:spMk id="6" creationId="{B4B964B3-57EA-4BD8-BBB4-26D5C04D62D7}"/>
          </ac:spMkLst>
        </pc:spChg>
        <pc:spChg chg="del">
          <ac:chgData name="Siniša ᵀᴴᴱ ᴼᴿᴵᴳᴵᴻᴬᴸ Wolfenstein" userId="215f646470bc261a" providerId="LiveId" clId="{8BBDBDE8-3DF3-4C31-BC19-1905EDB9C284}" dt="2021-01-27T07:50:35.363" v="693" actId="478"/>
          <ac:spMkLst>
            <pc:docMk/>
            <pc:sldMk cId="237722993" sldId="427"/>
            <ac:spMk id="7" creationId="{E011C98E-766E-4CA8-BB8D-FCA40545C5A0}"/>
          </ac:spMkLst>
        </pc:spChg>
        <pc:spChg chg="del">
          <ac:chgData name="Siniša ᵀᴴᴱ ᴼᴿᴵᴳᴵᴻᴬᴸ Wolfenstein" userId="215f646470bc261a" providerId="LiveId" clId="{8BBDBDE8-3DF3-4C31-BC19-1905EDB9C284}" dt="2021-01-27T07:50:33.997" v="692" actId="478"/>
          <ac:spMkLst>
            <pc:docMk/>
            <pc:sldMk cId="237722993" sldId="427"/>
            <ac:spMk id="8" creationId="{D78FB3FE-8AE6-4B27-AC2D-471C042A57D5}"/>
          </ac:spMkLst>
        </pc:spChg>
        <pc:spChg chg="add mod">
          <ac:chgData name="Siniša ᵀᴴᴱ ᴼᴿᴵᴳᴵᴻᴬᴸ Wolfenstein" userId="215f646470bc261a" providerId="LiveId" clId="{8BBDBDE8-3DF3-4C31-BC19-1905EDB9C284}" dt="2021-01-27T07:52:34.622" v="728" actId="20577"/>
          <ac:spMkLst>
            <pc:docMk/>
            <pc:sldMk cId="237722993" sldId="427"/>
            <ac:spMk id="11" creationId="{2B2285B0-A2B6-4CEB-81EA-79FD9EA1848E}"/>
          </ac:spMkLst>
        </pc:spChg>
        <pc:spChg chg="add mod">
          <ac:chgData name="Siniša ᵀᴴᴱ ᴼᴿᴵᴳᴵᴻᴬᴸ Wolfenstein" userId="215f646470bc261a" providerId="LiveId" clId="{8BBDBDE8-3DF3-4C31-BC19-1905EDB9C284}" dt="2021-01-27T07:52:44.470" v="736" actId="20577"/>
          <ac:spMkLst>
            <pc:docMk/>
            <pc:sldMk cId="237722993" sldId="427"/>
            <ac:spMk id="12" creationId="{FFD4EED9-2F6A-46F2-BBB3-EC2FFB771609}"/>
          </ac:spMkLst>
        </pc:spChg>
        <pc:spChg chg="add mod">
          <ac:chgData name="Siniša ᵀᴴᴱ ᴼᴿᴵᴳᴵᴻᴬᴸ Wolfenstein" userId="215f646470bc261a" providerId="LiveId" clId="{8BBDBDE8-3DF3-4C31-BC19-1905EDB9C284}" dt="2021-01-27T07:52:53.487" v="745" actId="20577"/>
          <ac:spMkLst>
            <pc:docMk/>
            <pc:sldMk cId="237722993" sldId="427"/>
            <ac:spMk id="13" creationId="{66340B15-59D9-4267-8491-BFE3126A99CC}"/>
          </ac:spMkLst>
        </pc:spChg>
        <pc:spChg chg="add mod">
          <ac:chgData name="Siniša ᵀᴴᴱ ᴼᴿᴵᴳᴵᴻᴬᴸ Wolfenstein" userId="215f646470bc261a" providerId="LiveId" clId="{8BBDBDE8-3DF3-4C31-BC19-1905EDB9C284}" dt="2021-01-27T07:53:01.837" v="751" actId="20577"/>
          <ac:spMkLst>
            <pc:docMk/>
            <pc:sldMk cId="237722993" sldId="427"/>
            <ac:spMk id="14" creationId="{71AF6F36-4DED-4B29-8DAF-F8C79E179588}"/>
          </ac:spMkLst>
        </pc:spChg>
        <pc:spChg chg="add mod">
          <ac:chgData name="Siniša ᵀᴴᴱ ᴼᴿᴵᴳᴵᴻᴬᴸ Wolfenstein" userId="215f646470bc261a" providerId="LiveId" clId="{8BBDBDE8-3DF3-4C31-BC19-1905EDB9C284}" dt="2021-01-27T07:53:08.175" v="754" actId="20577"/>
          <ac:spMkLst>
            <pc:docMk/>
            <pc:sldMk cId="237722993" sldId="427"/>
            <ac:spMk id="15" creationId="{A77668E4-006A-4CD8-BD9B-C5B5C06AEB58}"/>
          </ac:spMkLst>
        </pc:spChg>
        <pc:spChg chg="add mod">
          <ac:chgData name="Siniša ᵀᴴᴱ ᴼᴿᴵᴳᴵᴻᴬᴸ Wolfenstein" userId="215f646470bc261a" providerId="LiveId" clId="{8BBDBDE8-3DF3-4C31-BC19-1905EDB9C284}" dt="2021-01-27T07:53:16.182" v="757" actId="20577"/>
          <ac:spMkLst>
            <pc:docMk/>
            <pc:sldMk cId="237722993" sldId="427"/>
            <ac:spMk id="16" creationId="{B66E9258-CD9A-4B21-9376-DC24DB5A30F3}"/>
          </ac:spMkLst>
        </pc:spChg>
        <pc:spChg chg="add mod">
          <ac:chgData name="Siniša ᵀᴴᴱ ᴼᴿᴵᴳᴵᴻᴬᴸ Wolfenstein" userId="215f646470bc261a" providerId="LiveId" clId="{8BBDBDE8-3DF3-4C31-BC19-1905EDB9C284}" dt="2021-01-27T07:53:24.265" v="760" actId="20577"/>
          <ac:spMkLst>
            <pc:docMk/>
            <pc:sldMk cId="237722993" sldId="427"/>
            <ac:spMk id="17" creationId="{C954360A-E03C-4D59-986C-54F5597847B4}"/>
          </ac:spMkLst>
        </pc:spChg>
        <pc:spChg chg="add mod">
          <ac:chgData name="Siniša ᵀᴴᴱ ᴼᴿᴵᴳᴵᴻᴬᴸ Wolfenstein" userId="215f646470bc261a" providerId="LiveId" clId="{8BBDBDE8-3DF3-4C31-BC19-1905EDB9C284}" dt="2021-01-27T07:53:31.243" v="765" actId="1035"/>
          <ac:spMkLst>
            <pc:docMk/>
            <pc:sldMk cId="237722993" sldId="427"/>
            <ac:spMk id="18" creationId="{4413EBAA-37BF-4CEC-94A3-0E7B4BABC1AB}"/>
          </ac:spMkLst>
        </pc:spChg>
        <pc:spChg chg="add mod">
          <ac:chgData name="Siniša ᵀᴴᴱ ᴼᴿᴵᴳᴵᴻᴬᴸ Wolfenstein" userId="215f646470bc261a" providerId="LiveId" clId="{8BBDBDE8-3DF3-4C31-BC19-1905EDB9C284}" dt="2021-01-27T07:59:41.928" v="776" actId="20577"/>
          <ac:spMkLst>
            <pc:docMk/>
            <pc:sldMk cId="237722993" sldId="427"/>
            <ac:spMk id="19" creationId="{510C4AB4-B7EB-4902-88A5-95EBC40A9F98}"/>
          </ac:spMkLst>
        </pc:spChg>
        <pc:spChg chg="add mod">
          <ac:chgData name="Siniša ᵀᴴᴱ ᴼᴿᴵᴳᴵᴻᴬᴸ Wolfenstein" userId="215f646470bc261a" providerId="LiveId" clId="{8BBDBDE8-3DF3-4C31-BC19-1905EDB9C284}" dt="2021-01-27T08:31:17.128" v="781" actId="20577"/>
          <ac:spMkLst>
            <pc:docMk/>
            <pc:sldMk cId="237722993" sldId="427"/>
            <ac:spMk id="20" creationId="{511C485D-058E-483B-9848-541CF141EB0B}"/>
          </ac:spMkLst>
        </pc:spChg>
        <pc:spChg chg="mod">
          <ac:chgData name="Siniša ᵀᴴᴱ ᴼᴿᴵᴳᴵᴻᴬᴸ Wolfenstein" userId="215f646470bc261a" providerId="LiveId" clId="{8BBDBDE8-3DF3-4C31-BC19-1905EDB9C284}" dt="2021-01-27T07:51:26.799" v="707" actId="1076"/>
          <ac:spMkLst>
            <pc:docMk/>
            <pc:sldMk cId="237722993" sldId="427"/>
            <ac:spMk id="22" creationId="{151D65D3-4850-4915-8A0C-0D6759583DE2}"/>
          </ac:spMkLst>
        </pc:spChg>
        <pc:spChg chg="add mod">
          <ac:chgData name="Siniša ᵀᴴᴱ ᴼᴿᴵᴳᴵᴻᴬᴸ Wolfenstein" userId="215f646470bc261a" providerId="LiveId" clId="{8BBDBDE8-3DF3-4C31-BC19-1905EDB9C284}" dt="2021-01-27T08:31:28.554" v="790" actId="1037"/>
          <ac:spMkLst>
            <pc:docMk/>
            <pc:sldMk cId="237722993" sldId="427"/>
            <ac:spMk id="23" creationId="{C9F8E98F-CE9D-450A-AD02-270278A6308F}"/>
          </ac:spMkLst>
        </pc:spChg>
        <pc:spChg chg="add mod">
          <ac:chgData name="Siniša ᵀᴴᴱ ᴼᴿᴵᴳᴵᴻᴬᴸ Wolfenstein" userId="215f646470bc261a" providerId="LiveId" clId="{8BBDBDE8-3DF3-4C31-BC19-1905EDB9C284}" dt="2021-01-27T08:31:39.996" v="795" actId="20577"/>
          <ac:spMkLst>
            <pc:docMk/>
            <pc:sldMk cId="237722993" sldId="427"/>
            <ac:spMk id="24" creationId="{E5AB0B26-6852-4303-AD79-F93ADB51D9B2}"/>
          </ac:spMkLst>
        </pc:spChg>
        <pc:spChg chg="add mod">
          <ac:chgData name="Siniša ᵀᴴᴱ ᴼᴿᴵᴳᴵᴻᴬᴸ Wolfenstein" userId="215f646470bc261a" providerId="LiveId" clId="{8BBDBDE8-3DF3-4C31-BC19-1905EDB9C284}" dt="2021-01-27T08:31:46.397" v="799" actId="1035"/>
          <ac:spMkLst>
            <pc:docMk/>
            <pc:sldMk cId="237722993" sldId="427"/>
            <ac:spMk id="25" creationId="{60AFF480-4D63-487C-BC47-09E5AC61739A}"/>
          </ac:spMkLst>
        </pc:spChg>
        <pc:spChg chg="add mod">
          <ac:chgData name="Siniša ᵀᴴᴱ ᴼᴿᴵᴳᴵᴻᴬᴸ Wolfenstein" userId="215f646470bc261a" providerId="LiveId" clId="{8BBDBDE8-3DF3-4C31-BC19-1905EDB9C284}" dt="2021-01-27T08:31:54.908" v="802" actId="20577"/>
          <ac:spMkLst>
            <pc:docMk/>
            <pc:sldMk cId="237722993" sldId="427"/>
            <ac:spMk id="26" creationId="{8815F356-E93E-4835-BB10-975DB47A7BAD}"/>
          </ac:spMkLst>
        </pc:spChg>
        <pc:picChg chg="mod">
          <ac:chgData name="Siniša ᵀᴴᴱ ᴼᴿᴵᴳᴵᴻᴬᴸ Wolfenstein" userId="215f646470bc261a" providerId="LiveId" clId="{8BBDBDE8-3DF3-4C31-BC19-1905EDB9C284}" dt="2021-01-27T08:31:33.836" v="793" actId="1076"/>
          <ac:picMkLst>
            <pc:docMk/>
            <pc:sldMk cId="237722993" sldId="427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8BBDBDE8-3DF3-4C31-BC19-1905EDB9C284}" dt="2021-01-27T07:50:25.380" v="688" actId="14826"/>
          <ac:picMkLst>
            <pc:docMk/>
            <pc:sldMk cId="237722993" sldId="427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8BBDBDE8-3DF3-4C31-BC19-1905EDB9C284}" dt="2021-01-27T07:50:28.870" v="689" actId="478"/>
          <ac:picMkLst>
            <pc:docMk/>
            <pc:sldMk cId="237722993" sldId="427"/>
            <ac:picMk id="4" creationId="{061451A1-2449-40DF-A42A-088338E3658F}"/>
          </ac:picMkLst>
        </pc:picChg>
      </pc:sldChg>
      <pc:sldChg chg="modSp ord">
        <pc:chgData name="Siniša ᵀᴴᴱ ᴼᴿᴵᴳᴵᴻᴬᴸ Wolfenstein" userId="215f646470bc261a" providerId="LiveId" clId="{8BBDBDE8-3DF3-4C31-BC19-1905EDB9C284}" dt="2021-01-27T08:38:40.865" v="921"/>
        <pc:sldMkLst>
          <pc:docMk/>
          <pc:sldMk cId="1056008199" sldId="429"/>
        </pc:sldMkLst>
        <pc:picChg chg="mod">
          <ac:chgData name="Siniša ᵀᴴᴱ ᴼᴿᴵᴳᴵᴻᴬᴸ Wolfenstein" userId="215f646470bc261a" providerId="LiveId" clId="{8BBDBDE8-3DF3-4C31-BC19-1905EDB9C284}" dt="2021-01-27T08:38:34.581" v="920" actId="14826"/>
          <ac:picMkLst>
            <pc:docMk/>
            <pc:sldMk cId="1056008199" sldId="429"/>
            <ac:picMk id="3" creationId="{2478E362-1B9A-4EA3-AB49-D906EB9517CD}"/>
          </ac:picMkLst>
        </pc:picChg>
      </pc:sldChg>
      <pc:sldChg chg="addSp delSp modSp add ord modTransition delAnim modAnim">
        <pc:chgData name="Siniša ᵀᴴᴱ ᴼᴿᴵᴳᴵᴻᴬᴸ Wolfenstein" userId="215f646470bc261a" providerId="LiveId" clId="{8BBDBDE8-3DF3-4C31-BC19-1905EDB9C284}" dt="2021-01-27T08:43:09.643" v="1092" actId="1036"/>
        <pc:sldMkLst>
          <pc:docMk/>
          <pc:sldMk cId="3527911812" sldId="438"/>
        </pc:sldMkLst>
        <pc:spChg chg="mod">
          <ac:chgData name="Siniša ᵀᴴᴱ ᴼᴿᴵᴳᴵᴻᴬᴸ Wolfenstein" userId="215f646470bc261a" providerId="LiveId" clId="{8BBDBDE8-3DF3-4C31-BC19-1905EDB9C284}" dt="2021-01-27T08:43:09.643" v="1092" actId="1036"/>
          <ac:spMkLst>
            <pc:docMk/>
            <pc:sldMk cId="3527911812" sldId="438"/>
            <ac:spMk id="5" creationId="{C4389747-A23B-4446-855E-179A5D265EE3}"/>
          </ac:spMkLst>
        </pc:spChg>
        <pc:spChg chg="del">
          <ac:chgData name="Siniša ᵀᴴᴱ ᴼᴿᴵᴳᴵᴻᴬᴸ Wolfenstein" userId="215f646470bc261a" providerId="LiveId" clId="{8BBDBDE8-3DF3-4C31-BC19-1905EDB9C284}" dt="2021-01-27T07:39:53.178" v="515" actId="478"/>
          <ac:spMkLst>
            <pc:docMk/>
            <pc:sldMk cId="3527911812" sldId="438"/>
            <ac:spMk id="6" creationId="{B4B964B3-57EA-4BD8-BBB4-26D5C04D62D7}"/>
          </ac:spMkLst>
        </pc:spChg>
        <pc:spChg chg="del">
          <ac:chgData name="Siniša ᵀᴴᴱ ᴼᴿᴵᴳᴵᴻᴬᴸ Wolfenstein" userId="215f646470bc261a" providerId="LiveId" clId="{8BBDBDE8-3DF3-4C31-BC19-1905EDB9C284}" dt="2021-01-27T07:39:54.794" v="516" actId="478"/>
          <ac:spMkLst>
            <pc:docMk/>
            <pc:sldMk cId="3527911812" sldId="438"/>
            <ac:spMk id="7" creationId="{E011C98E-766E-4CA8-BB8D-FCA40545C5A0}"/>
          </ac:spMkLst>
        </pc:spChg>
        <pc:spChg chg="del">
          <ac:chgData name="Siniša ᵀᴴᴱ ᴼᴿᴵᴳᴵᴻᴬᴸ Wolfenstein" userId="215f646470bc261a" providerId="LiveId" clId="{8BBDBDE8-3DF3-4C31-BC19-1905EDB9C284}" dt="2021-01-27T07:39:56.247" v="517" actId="478"/>
          <ac:spMkLst>
            <pc:docMk/>
            <pc:sldMk cId="3527911812" sldId="438"/>
            <ac:spMk id="8" creationId="{D78FB3FE-8AE6-4B27-AC2D-471C042A57D5}"/>
          </ac:spMkLst>
        </pc:spChg>
        <pc:spChg chg="add mod">
          <ac:chgData name="Siniša ᵀᴴᴱ ᴼᴿᴵᴳᴵᴻᴬᴸ Wolfenstein" userId="215f646470bc261a" providerId="LiveId" clId="{8BBDBDE8-3DF3-4C31-BC19-1905EDB9C284}" dt="2021-01-27T07:46:21.091" v="665" actId="1076"/>
          <ac:spMkLst>
            <pc:docMk/>
            <pc:sldMk cId="3527911812" sldId="438"/>
            <ac:spMk id="12" creationId="{BFAF95E4-BDB1-4195-8774-22E81E211B67}"/>
          </ac:spMkLst>
        </pc:spChg>
        <pc:spChg chg="del">
          <ac:chgData name="Siniša ᵀᴴᴱ ᴼᴿᴵᴳᴵᴻᴬᴸ Wolfenstein" userId="215f646470bc261a" providerId="LiveId" clId="{8BBDBDE8-3DF3-4C31-BC19-1905EDB9C284}" dt="2021-01-27T07:39:01.423" v="511" actId="478"/>
          <ac:spMkLst>
            <pc:docMk/>
            <pc:sldMk cId="3527911812" sldId="438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8BBDBDE8-3DF3-4C31-BC19-1905EDB9C284}" dt="2021-01-27T07:43:00.035" v="557" actId="255"/>
          <ac:spMkLst>
            <pc:docMk/>
            <pc:sldMk cId="3527911812" sldId="438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8BBDBDE8-3DF3-4C31-BC19-1905EDB9C284}" dt="2021-01-27T07:40:34.031" v="521" actId="1076"/>
          <ac:picMkLst>
            <pc:docMk/>
            <pc:sldMk cId="3527911812" sldId="438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8BBDBDE8-3DF3-4C31-BC19-1905EDB9C284}" dt="2021-01-27T07:48:11.054" v="673" actId="14826"/>
          <ac:picMkLst>
            <pc:docMk/>
            <pc:sldMk cId="3527911812" sldId="438"/>
            <ac:picMk id="3" creationId="{2478E362-1B9A-4EA3-AB49-D906EB9517CD}"/>
          </ac:picMkLst>
        </pc:picChg>
        <pc:picChg chg="mod">
          <ac:chgData name="Siniša ᵀᴴᴱ ᴼᴿᴵᴳᴵᴻᴬᴸ Wolfenstein" userId="215f646470bc261a" providerId="LiveId" clId="{8BBDBDE8-3DF3-4C31-BC19-1905EDB9C284}" dt="2021-01-27T07:43:41.827" v="560" actId="14100"/>
          <ac:picMkLst>
            <pc:docMk/>
            <pc:sldMk cId="3527911812" sldId="438"/>
            <ac:picMk id="4" creationId="{061451A1-2449-40DF-A42A-088338E3658F}"/>
          </ac:picMkLst>
        </pc:picChg>
        <pc:picChg chg="add mod">
          <ac:chgData name="Siniša ᵀᴴᴱ ᴼᴿᴵᴳᴵᴻᴬᴸ Wolfenstein" userId="215f646470bc261a" providerId="LiveId" clId="{8BBDBDE8-3DF3-4C31-BC19-1905EDB9C284}" dt="2021-01-27T07:45:43.751" v="608" actId="1076"/>
          <ac:picMkLst>
            <pc:docMk/>
            <pc:sldMk cId="3527911812" sldId="438"/>
            <ac:picMk id="9" creationId="{444486EA-91CC-4B90-82BE-ECE08689567A}"/>
          </ac:picMkLst>
        </pc:picChg>
      </pc:sldChg>
      <pc:sldChg chg="delSp new add">
        <pc:chgData name="Siniša ᵀᴴᴱ ᴼᴿᴵᴳᴵᴻᴬᴸ Wolfenstein" userId="215f646470bc261a" providerId="LiveId" clId="{8BBDBDE8-3DF3-4C31-BC19-1905EDB9C284}" dt="2021-01-27T07:49:45.049" v="686" actId="478"/>
        <pc:sldMkLst>
          <pc:docMk/>
          <pc:sldMk cId="291515278" sldId="439"/>
        </pc:sldMkLst>
        <pc:spChg chg="del">
          <ac:chgData name="Siniša ᵀᴴᴱ ᴼᴿᴵᴳᴵᴻᴬᴸ Wolfenstein" userId="215f646470bc261a" providerId="LiveId" clId="{8BBDBDE8-3DF3-4C31-BC19-1905EDB9C284}" dt="2021-01-27T07:49:43.731" v="685" actId="478"/>
          <ac:spMkLst>
            <pc:docMk/>
            <pc:sldMk cId="291515278" sldId="439"/>
            <ac:spMk id="2" creationId="{7FF6B500-518D-4B91-BCBD-523A53CA73DD}"/>
          </ac:spMkLst>
        </pc:spChg>
        <pc:spChg chg="del">
          <ac:chgData name="Siniša ᵀᴴᴱ ᴼᴿᴵᴳᴵᴻᴬᴸ Wolfenstein" userId="215f646470bc261a" providerId="LiveId" clId="{8BBDBDE8-3DF3-4C31-BC19-1905EDB9C284}" dt="2021-01-27T07:49:45.049" v="686" actId="478"/>
          <ac:spMkLst>
            <pc:docMk/>
            <pc:sldMk cId="291515278" sldId="439"/>
            <ac:spMk id="3" creationId="{AFB5F1F2-C49E-4D42-A3BC-9273F37BA667}"/>
          </ac:spMkLst>
        </pc:spChg>
      </pc:sldChg>
      <pc:sldChg chg="addSp modSp add modAnim">
        <pc:chgData name="Siniša ᵀᴴᴱ ᴼᴿᴵᴳᴵᴻᴬᴸ Wolfenstein" userId="215f646470bc261a" providerId="LiveId" clId="{8BBDBDE8-3DF3-4C31-BC19-1905EDB9C284}" dt="2021-01-27T08:41:20.722" v="1073" actId="1076"/>
        <pc:sldMkLst>
          <pc:docMk/>
          <pc:sldMk cId="1573266112" sldId="440"/>
        </pc:sldMkLst>
        <pc:spChg chg="add mod">
          <ac:chgData name="Siniša ᵀᴴᴱ ᴼᴿᴵᴳᴵᴻᴬᴸ Wolfenstein" userId="215f646470bc261a" providerId="LiveId" clId="{8BBDBDE8-3DF3-4C31-BC19-1905EDB9C284}" dt="2021-01-27T08:40:59.037" v="1059" actId="20577"/>
          <ac:spMkLst>
            <pc:docMk/>
            <pc:sldMk cId="1573266112" sldId="440"/>
            <ac:spMk id="5" creationId="{C446F865-6B2A-4443-A5C9-FB9141864168}"/>
          </ac:spMkLst>
        </pc:spChg>
        <pc:spChg chg="add mod">
          <ac:chgData name="Siniša ᵀᴴᴱ ᴼᴿᴵᴳᴵᴻᴬᴸ Wolfenstein" userId="215f646470bc261a" providerId="LiveId" clId="{8BBDBDE8-3DF3-4C31-BC19-1905EDB9C284}" dt="2021-01-27T08:41:10.214" v="1069" actId="20577"/>
          <ac:spMkLst>
            <pc:docMk/>
            <pc:sldMk cId="1573266112" sldId="440"/>
            <ac:spMk id="6" creationId="{F55CB10C-1026-47B6-AB2C-962378820652}"/>
          </ac:spMkLst>
        </pc:spChg>
        <pc:spChg chg="add mod">
          <ac:chgData name="Siniša ᵀᴴᴱ ᴼᴿᴵᴳᴵᴻᴬᴸ Wolfenstein" userId="215f646470bc261a" providerId="LiveId" clId="{8BBDBDE8-3DF3-4C31-BC19-1905EDB9C284}" dt="2021-01-27T08:41:20.722" v="1073" actId="1076"/>
          <ac:spMkLst>
            <pc:docMk/>
            <pc:sldMk cId="1573266112" sldId="440"/>
            <ac:spMk id="7" creationId="{90B27D78-A244-4754-9610-D3DF32FC5E81}"/>
          </ac:spMkLst>
        </pc:spChg>
        <pc:spChg chg="mod">
          <ac:chgData name="Siniša ᵀᴴᴱ ᴼᴿᴵᴳᴵᴻᴬᴸ Wolfenstein" userId="215f646470bc261a" providerId="LiveId" clId="{8BBDBDE8-3DF3-4C31-BC19-1905EDB9C284}" dt="2021-01-27T08:40:42.141" v="1051" actId="20577"/>
          <ac:spMkLst>
            <pc:docMk/>
            <pc:sldMk cId="1573266112" sldId="440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8BBDBDE8-3DF3-4C31-BC19-1905EDB9C284}" dt="2021-01-27T08:39:58.480" v="930" actId="14100"/>
          <ac:picMkLst>
            <pc:docMk/>
            <pc:sldMk cId="1573266112" sldId="440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8BBDBDE8-3DF3-4C31-BC19-1905EDB9C284}" dt="2021-01-27T08:39:06.887" v="923" actId="14826"/>
          <ac:picMkLst>
            <pc:docMk/>
            <pc:sldMk cId="1573266112" sldId="440"/>
            <ac:picMk id="3" creationId="{2478E362-1B9A-4EA3-AB49-D906EB9517CD}"/>
          </ac:picMkLst>
        </pc:picChg>
      </pc:sldChg>
      <pc:sldChg chg="add ord">
        <pc:chgData name="Siniša ᵀᴴᴱ ᴼᴿᴵᴳᴵᴻᴬᴸ Wolfenstein" userId="215f646470bc261a" providerId="LiveId" clId="{8BBDBDE8-3DF3-4C31-BC19-1905EDB9C284}" dt="2021-01-27T08:44:20.326" v="1096"/>
        <pc:sldMkLst>
          <pc:docMk/>
          <pc:sldMk cId="3737527498" sldId="441"/>
        </pc:sldMkLst>
      </pc:sldChg>
      <pc:sldChg chg="addSp delSp modSp add del modAnim">
        <pc:chgData name="Siniša ᵀᴴᴱ ᴼᴿᴵᴳᴵᴻᴬᴸ Wolfenstein" userId="215f646470bc261a" providerId="LiveId" clId="{8BBDBDE8-3DF3-4C31-BC19-1905EDB9C284}" dt="2021-01-27T08:54:30.693" v="1323" actId="2696"/>
        <pc:sldMkLst>
          <pc:docMk/>
          <pc:sldMk cId="4294805230" sldId="442"/>
        </pc:sldMkLst>
        <pc:picChg chg="mod">
          <ac:chgData name="Siniša ᵀᴴᴱ ᴼᴿᴵᴳᴵᴻᴬᴸ Wolfenstein" userId="215f646470bc261a" providerId="LiveId" clId="{8BBDBDE8-3DF3-4C31-BC19-1905EDB9C284}" dt="2021-01-27T08:54:10.778" v="1318" actId="14826"/>
          <ac:picMkLst>
            <pc:docMk/>
            <pc:sldMk cId="4294805230" sldId="442"/>
            <ac:picMk id="3" creationId="{2478E362-1B9A-4EA3-AB49-D906EB9517CD}"/>
          </ac:picMkLst>
        </pc:picChg>
        <pc:picChg chg="add del">
          <ac:chgData name="Siniša ᵀᴴᴱ ᴼᴿᴵᴳᴵᴻᴬᴸ Wolfenstein" userId="215f646470bc261a" providerId="LiveId" clId="{8BBDBDE8-3DF3-4C31-BC19-1905EDB9C284}" dt="2021-01-27T08:54:23.186" v="1320"/>
          <ac:picMkLst>
            <pc:docMk/>
            <pc:sldMk cId="4294805230" sldId="442"/>
            <ac:picMk id="8" creationId="{25E18885-5DE1-4598-AB3F-6A096AF824B4}"/>
          </ac:picMkLst>
        </pc:picChg>
      </pc:sldChg>
      <pc:sldChg chg="addSp delSp modSp add delAnim modAnim">
        <pc:chgData name="Siniša ᵀᴴᴱ ᴼᴿᴵᴳᴵᴻᴬᴸ Wolfenstein" userId="215f646470bc261a" providerId="LiveId" clId="{8BBDBDE8-3DF3-4C31-BC19-1905EDB9C284}" dt="2021-01-27T09:00:06.378" v="1416" actId="1076"/>
        <pc:sldMkLst>
          <pc:docMk/>
          <pc:sldMk cId="1859681582" sldId="443"/>
        </pc:sldMkLst>
        <pc:spChg chg="del">
          <ac:chgData name="Siniša ᵀᴴᴱ ᴼᴿᴵᴳᴵᴻᴬᴸ Wolfenstein" userId="215f646470bc261a" providerId="LiveId" clId="{8BBDBDE8-3DF3-4C31-BC19-1905EDB9C284}" dt="2021-01-27T08:55:05.399" v="1330" actId="478"/>
          <ac:spMkLst>
            <pc:docMk/>
            <pc:sldMk cId="1859681582" sldId="443"/>
            <ac:spMk id="6" creationId="{A41778D8-1E52-4E79-906E-6064C45A82D5}"/>
          </ac:spMkLst>
        </pc:spChg>
        <pc:spChg chg="add del mod">
          <ac:chgData name="Siniša ᵀᴴᴱ ᴼᴿᴵᴳᴵᴻᴬᴸ Wolfenstein" userId="215f646470bc261a" providerId="LiveId" clId="{8BBDBDE8-3DF3-4C31-BC19-1905EDB9C284}" dt="2021-01-27T08:59:24.648" v="1406" actId="21"/>
          <ac:spMkLst>
            <pc:docMk/>
            <pc:sldMk cId="1859681582" sldId="443"/>
            <ac:spMk id="7" creationId="{0CC975E5-DF6E-4787-A9DF-73E1881F3152}"/>
          </ac:spMkLst>
        </pc:spChg>
        <pc:spChg chg="del">
          <ac:chgData name="Siniša ᵀᴴᴱ ᴼᴿᴵᴳᴵᴻᴬᴸ Wolfenstein" userId="215f646470bc261a" providerId="LiveId" clId="{8BBDBDE8-3DF3-4C31-BC19-1905EDB9C284}" dt="2021-01-27T08:54:34.934" v="1325" actId="478"/>
          <ac:spMkLst>
            <pc:docMk/>
            <pc:sldMk cId="1859681582" sldId="443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8BBDBDE8-3DF3-4C31-BC19-1905EDB9C284}" dt="2021-01-27T09:00:06.378" v="1416" actId="1076"/>
          <ac:spMkLst>
            <pc:docMk/>
            <pc:sldMk cId="1859681582" sldId="443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8BBDBDE8-3DF3-4C31-BC19-1905EDB9C284}" dt="2021-01-27T08:54:50.692" v="1328" actId="1076"/>
          <ac:picMkLst>
            <pc:docMk/>
            <pc:sldMk cId="1859681582" sldId="443"/>
            <ac:picMk id="2" creationId="{C6474CDB-18F1-4236-831A-8BD9BF6A56F0}"/>
          </ac:picMkLst>
        </pc:picChg>
        <pc:picChg chg="add del mod">
          <ac:chgData name="Siniša ᵀᴴᴱ ᴼᴿᴵᴳᴵᴻᴬᴸ Wolfenstein" userId="215f646470bc261a" providerId="LiveId" clId="{8BBDBDE8-3DF3-4C31-BC19-1905EDB9C284}" dt="2021-01-27T08:59:50.660" v="1413" actId="21"/>
          <ac:picMkLst>
            <pc:docMk/>
            <pc:sldMk cId="1859681582" sldId="443"/>
            <ac:picMk id="4" creationId="{6733CD86-8DE4-45C3-910A-210F3E75F581}"/>
          </ac:picMkLst>
        </pc:picChg>
      </pc:sldChg>
      <pc:sldChg chg="addSp delSp modSp add delAnim modAnim">
        <pc:chgData name="Siniša ᵀᴴᴱ ᴼᴿᴵᴳᴵᴻᴬᴸ Wolfenstein" userId="215f646470bc261a" providerId="LiveId" clId="{8BBDBDE8-3DF3-4C31-BC19-1905EDB9C284}" dt="2021-01-27T09:05:13.048" v="1502"/>
        <pc:sldMkLst>
          <pc:docMk/>
          <pc:sldMk cId="2804579811" sldId="444"/>
        </pc:sldMkLst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6" creationId="{B4B964B3-57EA-4BD8-BBB4-26D5C04D62D7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11" creationId="{2B2285B0-A2B6-4CEB-81EA-79FD9EA1848E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12" creationId="{FFD4EED9-2F6A-46F2-BBB3-EC2FFB771609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13" creationId="{66340B15-59D9-4267-8491-BFE3126A99CC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14" creationId="{71AF6F36-4DED-4B29-8DAF-F8C79E179588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15" creationId="{A77668E4-006A-4CD8-BD9B-C5B5C06AEB58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16" creationId="{B66E9258-CD9A-4B21-9376-DC24DB5A30F3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17" creationId="{C954360A-E03C-4D59-986C-54F5597847B4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18" creationId="{4413EBAA-37BF-4CEC-94A3-0E7B4BABC1AB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19" creationId="{510C4AB4-B7EB-4902-88A5-95EBC40A9F98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20" creationId="{511C485D-058E-483B-9848-541CF141EB0B}"/>
          </ac:spMkLst>
        </pc:spChg>
        <pc:spChg chg="del">
          <ac:chgData name="Siniša ᵀᴴᴱ ᴼᴿᴵᴳᴵᴻᴬᴸ Wolfenstein" userId="215f646470bc261a" providerId="LiveId" clId="{8BBDBDE8-3DF3-4C31-BC19-1905EDB9C284}" dt="2021-01-27T08:59:36.917" v="1409" actId="478"/>
          <ac:spMkLst>
            <pc:docMk/>
            <pc:sldMk cId="2804579811" sldId="444"/>
            <ac:spMk id="22" creationId="{151D65D3-4850-4915-8A0C-0D6759583DE2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23" creationId="{C9F8E98F-CE9D-450A-AD02-270278A6308F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24" creationId="{E5AB0B26-6852-4303-AD79-F93ADB51D9B2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25" creationId="{60AFF480-4D63-487C-BC47-09E5AC61739A}"/>
          </ac:spMkLst>
        </pc:spChg>
        <pc:spChg chg="del">
          <ac:chgData name="Siniša ᵀᴴᴱ ᴼᴿᴵᴳᴵᴻᴬᴸ Wolfenstein" userId="215f646470bc261a" providerId="LiveId" clId="{8BBDBDE8-3DF3-4C31-BC19-1905EDB9C284}" dt="2021-01-27T08:59:33.836" v="1407" actId="478"/>
          <ac:spMkLst>
            <pc:docMk/>
            <pc:sldMk cId="2804579811" sldId="444"/>
            <ac:spMk id="26" creationId="{8815F356-E93E-4835-BB10-975DB47A7BAD}"/>
          </ac:spMkLst>
        </pc:spChg>
        <pc:spChg chg="add mod">
          <ac:chgData name="Siniša ᵀᴴᴱ ᴼᴿᴵᴳᴵᴻᴬᴸ Wolfenstein" userId="215f646470bc261a" providerId="LiveId" clId="{8BBDBDE8-3DF3-4C31-BC19-1905EDB9C284}" dt="2021-01-27T09:04:42.946" v="1495" actId="1076"/>
          <ac:spMkLst>
            <pc:docMk/>
            <pc:sldMk cId="2804579811" sldId="444"/>
            <ac:spMk id="27" creationId="{244CC1A3-5A18-4520-8701-459C67506A7D}"/>
          </ac:spMkLst>
        </pc:spChg>
        <pc:spChg chg="add mod">
          <ac:chgData name="Siniša ᵀᴴᴱ ᴼᴿᴵᴳᴵᴻᴬᴸ Wolfenstein" userId="215f646470bc261a" providerId="LiveId" clId="{8BBDBDE8-3DF3-4C31-BC19-1905EDB9C284}" dt="2021-01-27T09:03:41.554" v="1463" actId="1036"/>
          <ac:spMkLst>
            <pc:docMk/>
            <pc:sldMk cId="2804579811" sldId="444"/>
            <ac:spMk id="29" creationId="{6BED5E22-E995-4754-A06B-920BC524023A}"/>
          </ac:spMkLst>
        </pc:spChg>
        <pc:picChg chg="del">
          <ac:chgData name="Siniša ᵀᴴᴱ ᴼᴿᴵᴳᴵᴻᴬᴸ Wolfenstein" userId="215f646470bc261a" providerId="LiveId" clId="{8BBDBDE8-3DF3-4C31-BC19-1905EDB9C284}" dt="2021-01-27T08:59:34.834" v="1408" actId="478"/>
          <ac:picMkLst>
            <pc:docMk/>
            <pc:sldMk cId="2804579811" sldId="444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8BBDBDE8-3DF3-4C31-BC19-1905EDB9C284}" dt="2021-01-27T08:59:18.553" v="1405" actId="14826"/>
          <ac:picMkLst>
            <pc:docMk/>
            <pc:sldMk cId="2804579811" sldId="444"/>
            <ac:picMk id="3" creationId="{2478E362-1B9A-4EA3-AB49-D906EB9517CD}"/>
          </ac:picMkLst>
        </pc:picChg>
        <pc:picChg chg="add mod">
          <ac:chgData name="Siniša ᵀᴴᴱ ᴼᴿᴵᴳᴵᴻᴬᴸ Wolfenstein" userId="215f646470bc261a" providerId="LiveId" clId="{8BBDBDE8-3DF3-4C31-BC19-1905EDB9C284}" dt="2021-01-27T08:59:58.524" v="1415" actId="1076"/>
          <ac:picMkLst>
            <pc:docMk/>
            <pc:sldMk cId="2804579811" sldId="444"/>
            <ac:picMk id="28" creationId="{8079A682-0C70-4ECE-B2EB-188F08E3822F}"/>
          </ac:picMkLst>
        </pc:picChg>
      </pc:sldChg>
      <pc:sldChg chg="addSp modSp add modAnim">
        <pc:chgData name="Siniša ᵀᴴᴱ ᴼᴿᴵᴳᴵᴻᴬᴸ Wolfenstein" userId="215f646470bc261a" providerId="LiveId" clId="{8BBDBDE8-3DF3-4C31-BC19-1905EDB9C284}" dt="2021-01-27T09:13:20.776" v="1719" actId="1035"/>
        <pc:sldMkLst>
          <pc:docMk/>
          <pc:sldMk cId="1091478749" sldId="445"/>
        </pc:sldMkLst>
        <pc:spChg chg="mod">
          <ac:chgData name="Siniša ᵀᴴᴱ ᴼᴿᴵᴳᴵᴻᴬᴸ Wolfenstein" userId="215f646470bc261a" providerId="LiveId" clId="{8BBDBDE8-3DF3-4C31-BC19-1905EDB9C284}" dt="2021-01-27T09:12:01.475" v="1656" actId="1035"/>
          <ac:spMkLst>
            <pc:docMk/>
            <pc:sldMk cId="1091478749" sldId="445"/>
            <ac:spMk id="5" creationId="{C446F865-6B2A-4443-A5C9-FB9141864168}"/>
          </ac:spMkLst>
        </pc:spChg>
        <pc:spChg chg="mod">
          <ac:chgData name="Siniša ᵀᴴᴱ ᴼᴿᴵᴳᴵᴻᴬᴸ Wolfenstein" userId="215f646470bc261a" providerId="LiveId" clId="{8BBDBDE8-3DF3-4C31-BC19-1905EDB9C284}" dt="2021-01-27T09:12:01.475" v="1656" actId="1035"/>
          <ac:spMkLst>
            <pc:docMk/>
            <pc:sldMk cId="1091478749" sldId="445"/>
            <ac:spMk id="6" creationId="{F55CB10C-1026-47B6-AB2C-962378820652}"/>
          </ac:spMkLst>
        </pc:spChg>
        <pc:spChg chg="mod">
          <ac:chgData name="Siniša ᵀᴴᴱ ᴼᴿᴵᴳᴵᴻᴬᴸ Wolfenstein" userId="215f646470bc261a" providerId="LiveId" clId="{8BBDBDE8-3DF3-4C31-BC19-1905EDB9C284}" dt="2021-01-27T09:12:01.475" v="1656" actId="1035"/>
          <ac:spMkLst>
            <pc:docMk/>
            <pc:sldMk cId="1091478749" sldId="445"/>
            <ac:spMk id="7" creationId="{90B27D78-A244-4754-9610-D3DF32FC5E81}"/>
          </ac:spMkLst>
        </pc:spChg>
        <pc:spChg chg="add mod">
          <ac:chgData name="Siniša ᵀᴴᴱ ᴼᴿᴵᴳᴵᴻᴬᴸ Wolfenstein" userId="215f646470bc261a" providerId="LiveId" clId="{8BBDBDE8-3DF3-4C31-BC19-1905EDB9C284}" dt="2021-01-27T09:12:01.475" v="1656" actId="1035"/>
          <ac:spMkLst>
            <pc:docMk/>
            <pc:sldMk cId="1091478749" sldId="445"/>
            <ac:spMk id="8" creationId="{934CC104-D65F-423C-B0C2-46F68AD93BE8}"/>
          </ac:spMkLst>
        </pc:spChg>
        <pc:spChg chg="add mod">
          <ac:chgData name="Siniša ᵀᴴᴱ ᴼᴿᴵᴳᴵᴻᴬᴸ Wolfenstein" userId="215f646470bc261a" providerId="LiveId" clId="{8BBDBDE8-3DF3-4C31-BC19-1905EDB9C284}" dt="2021-01-27T09:12:01.475" v="1656" actId="1035"/>
          <ac:spMkLst>
            <pc:docMk/>
            <pc:sldMk cId="1091478749" sldId="445"/>
            <ac:spMk id="9" creationId="{6E3A7467-88EA-4863-B751-802CAE646627}"/>
          </ac:spMkLst>
        </pc:spChg>
        <pc:spChg chg="add mod">
          <ac:chgData name="Siniša ᵀᴴᴱ ᴼᴿᴵᴳᴵᴻᴬᴸ Wolfenstein" userId="215f646470bc261a" providerId="LiveId" clId="{8BBDBDE8-3DF3-4C31-BC19-1905EDB9C284}" dt="2021-01-27T09:12:01.475" v="1656" actId="1035"/>
          <ac:spMkLst>
            <pc:docMk/>
            <pc:sldMk cId="1091478749" sldId="445"/>
            <ac:spMk id="10" creationId="{DFC8E269-CB4D-44B7-BCCF-D55D3B19FA21}"/>
          </ac:spMkLst>
        </pc:spChg>
        <pc:spChg chg="add mod">
          <ac:chgData name="Siniša ᵀᴴᴱ ᴼᴿᴵᴳᴵᴻᴬᴸ Wolfenstein" userId="215f646470bc261a" providerId="LiveId" clId="{8BBDBDE8-3DF3-4C31-BC19-1905EDB9C284}" dt="2021-01-27T09:12:01.475" v="1656" actId="1035"/>
          <ac:spMkLst>
            <pc:docMk/>
            <pc:sldMk cId="1091478749" sldId="445"/>
            <ac:spMk id="11" creationId="{753AE2B4-B8DB-40E0-9AD5-016C7EAF7395}"/>
          </ac:spMkLst>
        </pc:spChg>
        <pc:spChg chg="add mod">
          <ac:chgData name="Siniša ᵀᴴᴱ ᴼᴿᴵᴳᴵᴻᴬᴸ Wolfenstein" userId="215f646470bc261a" providerId="LiveId" clId="{8BBDBDE8-3DF3-4C31-BC19-1905EDB9C284}" dt="2021-01-27T09:13:20.776" v="1719" actId="1035"/>
          <ac:spMkLst>
            <pc:docMk/>
            <pc:sldMk cId="1091478749" sldId="445"/>
            <ac:spMk id="13" creationId="{F46345C2-54DD-4F2B-ABE2-065607FB1055}"/>
          </ac:spMkLst>
        </pc:spChg>
        <pc:spChg chg="mod">
          <ac:chgData name="Siniša ᵀᴴᴱ ᴼᴿᴵᴳᴵᴻᴬᴸ Wolfenstein" userId="215f646470bc261a" providerId="LiveId" clId="{8BBDBDE8-3DF3-4C31-BC19-1905EDB9C284}" dt="2021-01-27T09:12:08.619" v="1658" actId="14100"/>
          <ac:spMkLst>
            <pc:docMk/>
            <pc:sldMk cId="1091478749" sldId="445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8BBDBDE8-3DF3-4C31-BC19-1905EDB9C284}" dt="2021-01-27T09:12:01.475" v="1656" actId="1035"/>
          <ac:picMkLst>
            <pc:docMk/>
            <pc:sldMk cId="1091478749" sldId="445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8BBDBDE8-3DF3-4C31-BC19-1905EDB9C284}" dt="2021-01-27T09:06:23.649" v="1504" actId="14826"/>
          <ac:picMkLst>
            <pc:docMk/>
            <pc:sldMk cId="1091478749" sldId="445"/>
            <ac:picMk id="3" creationId="{2478E362-1B9A-4EA3-AB49-D906EB9517CD}"/>
          </ac:picMkLst>
        </pc:picChg>
        <pc:picChg chg="add mod">
          <ac:chgData name="Siniša ᵀᴴᴱ ᴼᴿᴵᴳᴵᴻᴬᴸ Wolfenstein" userId="215f646470bc261a" providerId="LiveId" clId="{8BBDBDE8-3DF3-4C31-BC19-1905EDB9C284}" dt="2021-01-27T09:12:23.650" v="1663" actId="1076"/>
          <ac:picMkLst>
            <pc:docMk/>
            <pc:sldMk cId="1091478749" sldId="445"/>
            <ac:picMk id="4" creationId="{442ED583-FEF5-440D-ACC6-EA89BE6C0984}"/>
          </ac:picMkLst>
        </pc:picChg>
      </pc:sldChg>
      <pc:sldChg chg="addSp delSp modSp add delAnim modAnim">
        <pc:chgData name="Siniša ᵀᴴᴱ ᴼᴿᴵᴳᴵᴻᴬᴸ Wolfenstein" userId="215f646470bc261a" providerId="LiveId" clId="{8BBDBDE8-3DF3-4C31-BC19-1905EDB9C284}" dt="2021-01-27T09:18:53.488" v="1766"/>
        <pc:sldMkLst>
          <pc:docMk/>
          <pc:sldMk cId="2488532029" sldId="446"/>
        </pc:sldMkLst>
        <pc:spChg chg="del">
          <ac:chgData name="Siniša ᵀᴴᴱ ᴼᴿᴵᴳᴵᴻᴬᴸ Wolfenstein" userId="215f646470bc261a" providerId="LiveId" clId="{8BBDBDE8-3DF3-4C31-BC19-1905EDB9C284}" dt="2021-01-27T09:14:26.376" v="1724" actId="478"/>
          <ac:spMkLst>
            <pc:docMk/>
            <pc:sldMk cId="2488532029" sldId="446"/>
            <ac:spMk id="5" creationId="{C446F865-6B2A-4443-A5C9-FB9141864168}"/>
          </ac:spMkLst>
        </pc:spChg>
        <pc:spChg chg="del">
          <ac:chgData name="Siniša ᵀᴴᴱ ᴼᴿᴵᴳᴵᴻᴬᴸ Wolfenstein" userId="215f646470bc261a" providerId="LiveId" clId="{8BBDBDE8-3DF3-4C31-BC19-1905EDB9C284}" dt="2021-01-27T09:14:29.208" v="1725" actId="478"/>
          <ac:spMkLst>
            <pc:docMk/>
            <pc:sldMk cId="2488532029" sldId="446"/>
            <ac:spMk id="6" creationId="{F55CB10C-1026-47B6-AB2C-962378820652}"/>
          </ac:spMkLst>
        </pc:spChg>
        <pc:spChg chg="del">
          <ac:chgData name="Siniša ᵀᴴᴱ ᴼᴿᴵᴳᴵᴻᴬᴸ Wolfenstein" userId="215f646470bc261a" providerId="LiveId" clId="{8BBDBDE8-3DF3-4C31-BC19-1905EDB9C284}" dt="2021-01-27T09:14:29.208" v="1725" actId="478"/>
          <ac:spMkLst>
            <pc:docMk/>
            <pc:sldMk cId="2488532029" sldId="446"/>
            <ac:spMk id="7" creationId="{90B27D78-A244-4754-9610-D3DF32FC5E81}"/>
          </ac:spMkLst>
        </pc:spChg>
        <pc:spChg chg="del">
          <ac:chgData name="Siniša ᵀᴴᴱ ᴼᴿᴵᴳᴵᴻᴬᴸ Wolfenstein" userId="215f646470bc261a" providerId="LiveId" clId="{8BBDBDE8-3DF3-4C31-BC19-1905EDB9C284}" dt="2021-01-27T09:14:29.208" v="1725" actId="478"/>
          <ac:spMkLst>
            <pc:docMk/>
            <pc:sldMk cId="2488532029" sldId="446"/>
            <ac:spMk id="8" creationId="{934CC104-D65F-423C-B0C2-46F68AD93BE8}"/>
          </ac:spMkLst>
        </pc:spChg>
        <pc:spChg chg="del">
          <ac:chgData name="Siniša ᵀᴴᴱ ᴼᴿᴵᴳᴵᴻᴬᴸ Wolfenstein" userId="215f646470bc261a" providerId="LiveId" clId="{8BBDBDE8-3DF3-4C31-BC19-1905EDB9C284}" dt="2021-01-27T09:14:29.208" v="1725" actId="478"/>
          <ac:spMkLst>
            <pc:docMk/>
            <pc:sldMk cId="2488532029" sldId="446"/>
            <ac:spMk id="9" creationId="{6E3A7467-88EA-4863-B751-802CAE646627}"/>
          </ac:spMkLst>
        </pc:spChg>
        <pc:spChg chg="del">
          <ac:chgData name="Siniša ᵀᴴᴱ ᴼᴿᴵᴳᴵᴻᴬᴸ Wolfenstein" userId="215f646470bc261a" providerId="LiveId" clId="{8BBDBDE8-3DF3-4C31-BC19-1905EDB9C284}" dt="2021-01-27T09:14:29.208" v="1725" actId="478"/>
          <ac:spMkLst>
            <pc:docMk/>
            <pc:sldMk cId="2488532029" sldId="446"/>
            <ac:spMk id="10" creationId="{DFC8E269-CB4D-44B7-BCCF-D55D3B19FA21}"/>
          </ac:spMkLst>
        </pc:spChg>
        <pc:spChg chg="del">
          <ac:chgData name="Siniša ᵀᴴᴱ ᴼᴿᴵᴳᴵᴻᴬᴸ Wolfenstein" userId="215f646470bc261a" providerId="LiveId" clId="{8BBDBDE8-3DF3-4C31-BC19-1905EDB9C284}" dt="2021-01-27T09:14:29.208" v="1725" actId="478"/>
          <ac:spMkLst>
            <pc:docMk/>
            <pc:sldMk cId="2488532029" sldId="446"/>
            <ac:spMk id="11" creationId="{753AE2B4-B8DB-40E0-9AD5-016C7EAF7395}"/>
          </ac:spMkLst>
        </pc:spChg>
        <pc:spChg chg="mod">
          <ac:chgData name="Siniša ᵀᴴᴱ ᴼᴿᴵᴳᴵᴻᴬᴸ Wolfenstein" userId="215f646470bc261a" providerId="LiveId" clId="{8BBDBDE8-3DF3-4C31-BC19-1905EDB9C284}" dt="2021-01-27T09:17:27.990" v="1753" actId="14100"/>
          <ac:spMkLst>
            <pc:docMk/>
            <pc:sldMk cId="2488532029" sldId="446"/>
            <ac:spMk id="13" creationId="{F46345C2-54DD-4F2B-ABE2-065607FB1055}"/>
          </ac:spMkLst>
        </pc:spChg>
        <pc:spChg chg="mod">
          <ac:chgData name="Siniša ᵀᴴᴱ ᴼᴿᴵᴳᴵᴻᴬᴸ Wolfenstein" userId="215f646470bc261a" providerId="LiveId" clId="{8BBDBDE8-3DF3-4C31-BC19-1905EDB9C284}" dt="2021-01-27T09:16:01.949" v="1741" actId="14100"/>
          <ac:spMkLst>
            <pc:docMk/>
            <pc:sldMk cId="2488532029" sldId="446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8BBDBDE8-3DF3-4C31-BC19-1905EDB9C284}" dt="2021-01-27T09:14:34.102" v="1726" actId="14100"/>
          <ac:picMkLst>
            <pc:docMk/>
            <pc:sldMk cId="2488532029" sldId="446"/>
            <ac:picMk id="2" creationId="{C6474CDB-18F1-4236-831A-8BD9BF6A56F0}"/>
          </ac:picMkLst>
        </pc:picChg>
        <pc:picChg chg="del">
          <ac:chgData name="Siniša ᵀᴴᴱ ᴼᴿᴵᴳᴵᴻᴬᴸ Wolfenstein" userId="215f646470bc261a" providerId="LiveId" clId="{8BBDBDE8-3DF3-4C31-BC19-1905EDB9C284}" dt="2021-01-27T09:16:33.174" v="1742" actId="478"/>
          <ac:picMkLst>
            <pc:docMk/>
            <pc:sldMk cId="2488532029" sldId="446"/>
            <ac:picMk id="4" creationId="{442ED583-FEF5-440D-ACC6-EA89BE6C0984}"/>
          </ac:picMkLst>
        </pc:picChg>
        <pc:picChg chg="add mod">
          <ac:chgData name="Siniša ᵀᴴᴱ ᴼᴿᴵᴳᴵᴻᴬᴸ Wolfenstein" userId="215f646470bc261a" providerId="LiveId" clId="{8BBDBDE8-3DF3-4C31-BC19-1905EDB9C284}" dt="2021-01-27T09:18:28.512" v="1760" actId="1076"/>
          <ac:picMkLst>
            <pc:docMk/>
            <pc:sldMk cId="2488532029" sldId="446"/>
            <ac:picMk id="12" creationId="{33DEB185-1831-43E2-A514-E1424329CFDF}"/>
          </ac:picMkLst>
        </pc:picChg>
      </pc:sldChg>
      <pc:sldChg chg="delSp modSp add delAnim">
        <pc:chgData name="Siniša ᵀᴴᴱ ᴼᴿᴵᴳᴵᴻᴬᴸ Wolfenstein" userId="215f646470bc261a" providerId="LiveId" clId="{8BBDBDE8-3DF3-4C31-BC19-1905EDB9C284}" dt="2021-01-27T09:21:21.888" v="1805" actId="14100"/>
        <pc:sldMkLst>
          <pc:docMk/>
          <pc:sldMk cId="1061233581" sldId="447"/>
        </pc:sldMkLst>
        <pc:spChg chg="del">
          <ac:chgData name="Siniša ᵀᴴᴱ ᴼᴿᴵᴳᴵᴻᴬᴸ Wolfenstein" userId="215f646470bc261a" providerId="LiveId" clId="{8BBDBDE8-3DF3-4C31-BC19-1905EDB9C284}" dt="2021-01-27T09:20:35.808" v="1772" actId="478"/>
          <ac:spMkLst>
            <pc:docMk/>
            <pc:sldMk cId="1061233581" sldId="447"/>
            <ac:spMk id="5" creationId="{C446F865-6B2A-4443-A5C9-FB9141864168}"/>
          </ac:spMkLst>
        </pc:spChg>
        <pc:spChg chg="del">
          <ac:chgData name="Siniša ᵀᴴᴱ ᴼᴿᴵᴳᴵᴻᴬᴸ Wolfenstein" userId="215f646470bc261a" providerId="LiveId" clId="{8BBDBDE8-3DF3-4C31-BC19-1905EDB9C284}" dt="2021-01-27T09:20:35.808" v="1772" actId="478"/>
          <ac:spMkLst>
            <pc:docMk/>
            <pc:sldMk cId="1061233581" sldId="447"/>
            <ac:spMk id="6" creationId="{F55CB10C-1026-47B6-AB2C-962378820652}"/>
          </ac:spMkLst>
        </pc:spChg>
        <pc:spChg chg="del">
          <ac:chgData name="Siniša ᵀᴴᴱ ᴼᴿᴵᴳᴵᴻᴬᴸ Wolfenstein" userId="215f646470bc261a" providerId="LiveId" clId="{8BBDBDE8-3DF3-4C31-BC19-1905EDB9C284}" dt="2021-01-27T09:20:35.808" v="1772" actId="478"/>
          <ac:spMkLst>
            <pc:docMk/>
            <pc:sldMk cId="1061233581" sldId="447"/>
            <ac:spMk id="7" creationId="{90B27D78-A244-4754-9610-D3DF32FC5E81}"/>
          </ac:spMkLst>
        </pc:spChg>
        <pc:spChg chg="del">
          <ac:chgData name="Siniša ᵀᴴᴱ ᴼᴿᴵᴳᴵᴻᴬᴸ Wolfenstein" userId="215f646470bc261a" providerId="LiveId" clId="{8BBDBDE8-3DF3-4C31-BC19-1905EDB9C284}" dt="2021-01-27T09:20:35.808" v="1772" actId="478"/>
          <ac:spMkLst>
            <pc:docMk/>
            <pc:sldMk cId="1061233581" sldId="447"/>
            <ac:spMk id="8" creationId="{934CC104-D65F-423C-B0C2-46F68AD93BE8}"/>
          </ac:spMkLst>
        </pc:spChg>
        <pc:spChg chg="del">
          <ac:chgData name="Siniša ᵀᴴᴱ ᴼᴿᴵᴳᴵᴻᴬᴸ Wolfenstein" userId="215f646470bc261a" providerId="LiveId" clId="{8BBDBDE8-3DF3-4C31-BC19-1905EDB9C284}" dt="2021-01-27T09:20:35.808" v="1772" actId="478"/>
          <ac:spMkLst>
            <pc:docMk/>
            <pc:sldMk cId="1061233581" sldId="447"/>
            <ac:spMk id="9" creationId="{6E3A7467-88EA-4863-B751-802CAE646627}"/>
          </ac:spMkLst>
        </pc:spChg>
        <pc:spChg chg="del">
          <ac:chgData name="Siniša ᵀᴴᴱ ᴼᴿᴵᴳᴵᴻᴬᴸ Wolfenstein" userId="215f646470bc261a" providerId="LiveId" clId="{8BBDBDE8-3DF3-4C31-BC19-1905EDB9C284}" dt="2021-01-27T09:20:35.808" v="1772" actId="478"/>
          <ac:spMkLst>
            <pc:docMk/>
            <pc:sldMk cId="1061233581" sldId="447"/>
            <ac:spMk id="10" creationId="{DFC8E269-CB4D-44B7-BCCF-D55D3B19FA21}"/>
          </ac:spMkLst>
        </pc:spChg>
        <pc:spChg chg="del">
          <ac:chgData name="Siniša ᵀᴴᴱ ᴼᴿᴵᴳᴵᴻᴬᴸ Wolfenstein" userId="215f646470bc261a" providerId="LiveId" clId="{8BBDBDE8-3DF3-4C31-BC19-1905EDB9C284}" dt="2021-01-27T09:20:35.808" v="1772" actId="478"/>
          <ac:spMkLst>
            <pc:docMk/>
            <pc:sldMk cId="1061233581" sldId="447"/>
            <ac:spMk id="11" creationId="{753AE2B4-B8DB-40E0-9AD5-016C7EAF7395}"/>
          </ac:spMkLst>
        </pc:spChg>
        <pc:spChg chg="del">
          <ac:chgData name="Siniša ᵀᴴᴱ ᴼᴿᴵᴳᴵᴻᴬᴸ Wolfenstein" userId="215f646470bc261a" providerId="LiveId" clId="{8BBDBDE8-3DF3-4C31-BC19-1905EDB9C284}" dt="2021-01-27T09:20:09.152" v="1770" actId="478"/>
          <ac:spMkLst>
            <pc:docMk/>
            <pc:sldMk cId="1061233581" sldId="447"/>
            <ac:spMk id="13" creationId="{F46345C2-54DD-4F2B-ABE2-065607FB1055}"/>
          </ac:spMkLst>
        </pc:spChg>
        <pc:spChg chg="mod">
          <ac:chgData name="Siniša ᵀᴴᴱ ᴼᴿᴵᴳᴵᴻᴬᴸ Wolfenstein" userId="215f646470bc261a" providerId="LiveId" clId="{8BBDBDE8-3DF3-4C31-BC19-1905EDB9C284}" dt="2021-01-27T09:21:21.888" v="1805" actId="14100"/>
          <ac:spMkLst>
            <pc:docMk/>
            <pc:sldMk cId="1061233581" sldId="447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8BBDBDE8-3DF3-4C31-BC19-1905EDB9C284}" dt="2021-01-27T09:20:48.628" v="1776" actId="1076"/>
          <ac:picMkLst>
            <pc:docMk/>
            <pc:sldMk cId="1061233581" sldId="447"/>
            <ac:picMk id="2" creationId="{C6474CDB-18F1-4236-831A-8BD9BF6A56F0}"/>
          </ac:picMkLst>
        </pc:picChg>
        <pc:picChg chg="del">
          <ac:chgData name="Siniša ᵀᴴᴱ ᴼᴿᴵᴳᴵᴻᴬᴸ Wolfenstein" userId="215f646470bc261a" providerId="LiveId" clId="{8BBDBDE8-3DF3-4C31-BC19-1905EDB9C284}" dt="2021-01-27T09:20:07.329" v="1769" actId="478"/>
          <ac:picMkLst>
            <pc:docMk/>
            <pc:sldMk cId="1061233581" sldId="447"/>
            <ac:picMk id="4" creationId="{442ED583-FEF5-440D-ACC6-EA89BE6C0984}"/>
          </ac:picMkLst>
        </pc:picChg>
      </pc:sldChg>
      <pc:sldChg chg="addSp delSp modSp add delAnim modAnim">
        <pc:chgData name="Siniša ᵀᴴᴱ ᴼᴿᴵᴳᴵᴻᴬᴸ Wolfenstein" userId="215f646470bc261a" providerId="LiveId" clId="{8BBDBDE8-3DF3-4C31-BC19-1905EDB9C284}" dt="2021-01-27T09:27:05.336" v="1956" actId="20577"/>
        <pc:sldMkLst>
          <pc:docMk/>
          <pc:sldMk cId="1487647245" sldId="448"/>
        </pc:sldMkLst>
        <pc:spChg chg="mod">
          <ac:chgData name="Siniša ᵀᴴᴱ ᴼᴿᴵᴳᴵᴻᴬᴸ Wolfenstein" userId="215f646470bc261a" providerId="LiveId" clId="{8BBDBDE8-3DF3-4C31-BC19-1905EDB9C284}" dt="2021-01-27T09:25:08.366" v="1812" actId="20577"/>
          <ac:spMkLst>
            <pc:docMk/>
            <pc:sldMk cId="1487647245" sldId="448"/>
            <ac:spMk id="6" creationId="{DE74ACC6-7585-4469-81CA-552D77C8CFFA}"/>
          </ac:spMkLst>
        </pc:spChg>
        <pc:spChg chg="mod">
          <ac:chgData name="Siniša ᵀᴴᴱ ᴼᴿᴵᴳᴵᴻᴬᴸ Wolfenstein" userId="215f646470bc261a" providerId="LiveId" clId="{8BBDBDE8-3DF3-4C31-BC19-1905EDB9C284}" dt="2021-01-27T09:26:39.797" v="1926" actId="20577"/>
          <ac:spMkLst>
            <pc:docMk/>
            <pc:sldMk cId="1487647245" sldId="448"/>
            <ac:spMk id="7" creationId="{8B3B2F24-F59F-48DA-A71A-42C8EC8610A8}"/>
          </ac:spMkLst>
        </pc:spChg>
        <pc:spChg chg="add mod">
          <ac:chgData name="Siniša ᵀᴴᴱ ᴼᴿᴵᴳᴵᴻᴬᴸ Wolfenstein" userId="215f646470bc261a" providerId="LiveId" clId="{8BBDBDE8-3DF3-4C31-BC19-1905EDB9C284}" dt="2021-01-27T09:27:05.336" v="1956" actId="20577"/>
          <ac:spMkLst>
            <pc:docMk/>
            <pc:sldMk cId="1487647245" sldId="448"/>
            <ac:spMk id="9" creationId="{16AA6D5E-5559-4B04-A172-AE66F97A76AA}"/>
          </ac:spMkLst>
        </pc:spChg>
        <pc:spChg chg="mod">
          <ac:chgData name="Siniša ᵀᴴᴱ ᴼᴿᴵᴳᴵᴻᴬᴸ Wolfenstein" userId="215f646470bc261a" providerId="LiveId" clId="{8BBDBDE8-3DF3-4C31-BC19-1905EDB9C284}" dt="2021-01-27T09:26:50.232" v="1940" actId="20577"/>
          <ac:spMkLst>
            <pc:docMk/>
            <pc:sldMk cId="1487647245" sldId="448"/>
            <ac:spMk id="21" creationId="{5B6AF3A4-40C3-4495-8CAB-CF6C102F9B2F}"/>
          </ac:spMkLst>
        </pc:spChg>
        <pc:picChg chg="mod">
          <ac:chgData name="Siniša ᵀᴴᴱ ᴼᴿᴵᴳᴵᴻᴬᴸ Wolfenstein" userId="215f646470bc261a" providerId="LiveId" clId="{8BBDBDE8-3DF3-4C31-BC19-1905EDB9C284}" dt="2021-01-27T09:26:00.831" v="1834" actId="1035"/>
          <ac:picMkLst>
            <pc:docMk/>
            <pc:sldMk cId="1487647245" sldId="448"/>
            <ac:picMk id="2" creationId="{47B46515-7EBB-4A63-ADB4-F4E8362CBFB3}"/>
          </ac:picMkLst>
        </pc:picChg>
        <pc:picChg chg="mod">
          <ac:chgData name="Siniša ᵀᴴᴱ ᴼᴿᴵᴳᴵᴻᴬᴸ Wolfenstein" userId="215f646470bc261a" providerId="LiveId" clId="{8BBDBDE8-3DF3-4C31-BC19-1905EDB9C284}" dt="2021-01-27T09:24:49.640" v="1809" actId="14826"/>
          <ac:picMkLst>
            <pc:docMk/>
            <pc:sldMk cId="1487647245" sldId="448"/>
            <ac:picMk id="5" creationId="{0880ABB5-B97D-4E14-AC1C-4031E662EC45}"/>
          </ac:picMkLst>
        </pc:picChg>
        <pc:picChg chg="del">
          <ac:chgData name="Siniša ᵀᴴᴱ ᴼᴿᴵᴳᴵᴻᴬᴸ Wolfenstein" userId="215f646470bc261a" providerId="LiveId" clId="{8BBDBDE8-3DF3-4C31-BC19-1905EDB9C284}" dt="2021-01-27T09:26:05.889" v="1836" actId="478"/>
          <ac:picMkLst>
            <pc:docMk/>
            <pc:sldMk cId="1487647245" sldId="448"/>
            <ac:picMk id="10" creationId="{C9131CC7-D58A-437C-927E-B500DAE23C23}"/>
          </ac:picMkLst>
        </pc:picChg>
        <pc:picChg chg="del">
          <ac:chgData name="Siniša ᵀᴴᴱ ᴼᴿᴵᴳᴵᴻᴬᴸ Wolfenstein" userId="215f646470bc261a" providerId="LiveId" clId="{8BBDBDE8-3DF3-4C31-BC19-1905EDB9C284}" dt="2021-01-27T09:26:06.664" v="1837" actId="478"/>
          <ac:picMkLst>
            <pc:docMk/>
            <pc:sldMk cId="1487647245" sldId="448"/>
            <ac:picMk id="19" creationId="{D15E7605-594D-480F-9310-1B998BB46168}"/>
          </ac:picMkLst>
        </pc:picChg>
      </pc:sldChg>
      <pc:sldChg chg="addSp modSp add modAnim">
        <pc:chgData name="Siniša ᵀᴴᴱ ᴼᴿᴵᴳᴵᴻᴬᴸ Wolfenstein" userId="215f646470bc261a" providerId="LiveId" clId="{8BBDBDE8-3DF3-4C31-BC19-1905EDB9C284}" dt="2021-01-27T09:35:40.178" v="2124" actId="20577"/>
        <pc:sldMkLst>
          <pc:docMk/>
          <pc:sldMk cId="2402540793" sldId="449"/>
        </pc:sldMkLst>
        <pc:spChg chg="mod">
          <ac:chgData name="Siniša ᵀᴴᴱ ᴼᴿᴵᴳᴵᴻᴬᴸ Wolfenstein" userId="215f646470bc261a" providerId="LiveId" clId="{8BBDBDE8-3DF3-4C31-BC19-1905EDB9C284}" dt="2021-01-27T09:29:21.049" v="2063" actId="1036"/>
          <ac:spMkLst>
            <pc:docMk/>
            <pc:sldMk cId="2402540793" sldId="449"/>
            <ac:spMk id="5" creationId="{C446F865-6B2A-4443-A5C9-FB9141864168}"/>
          </ac:spMkLst>
        </pc:spChg>
        <pc:spChg chg="mod">
          <ac:chgData name="Siniša ᵀᴴᴱ ᴼᴿᴵᴳᴵᴻᴬᴸ Wolfenstein" userId="215f646470bc261a" providerId="LiveId" clId="{8BBDBDE8-3DF3-4C31-BC19-1905EDB9C284}" dt="2021-01-27T09:29:15.857" v="2058" actId="1036"/>
          <ac:spMkLst>
            <pc:docMk/>
            <pc:sldMk cId="2402540793" sldId="449"/>
            <ac:spMk id="6" creationId="{F55CB10C-1026-47B6-AB2C-962378820652}"/>
          </ac:spMkLst>
        </pc:spChg>
        <pc:spChg chg="mod">
          <ac:chgData name="Siniša ᵀᴴᴱ ᴼᴿᴵᴳᴵᴻᴬᴸ Wolfenstein" userId="215f646470bc261a" providerId="LiveId" clId="{8BBDBDE8-3DF3-4C31-BC19-1905EDB9C284}" dt="2021-01-27T09:29:12.385" v="2053" actId="20577"/>
          <ac:spMkLst>
            <pc:docMk/>
            <pc:sldMk cId="2402540793" sldId="449"/>
            <ac:spMk id="7" creationId="{90B27D78-A244-4754-9610-D3DF32FC5E81}"/>
          </ac:spMkLst>
        </pc:spChg>
        <pc:spChg chg="add mod">
          <ac:chgData name="Siniša ᵀᴴᴱ ᴼᴿᴵᴳᴵᴻᴬᴸ Wolfenstein" userId="215f646470bc261a" providerId="LiveId" clId="{8BBDBDE8-3DF3-4C31-BC19-1905EDB9C284}" dt="2021-01-27T09:35:40.178" v="2124" actId="20577"/>
          <ac:spMkLst>
            <pc:docMk/>
            <pc:sldMk cId="2402540793" sldId="449"/>
            <ac:spMk id="9" creationId="{F25B6641-F78A-410A-A554-093D6F197191}"/>
          </ac:spMkLst>
        </pc:spChg>
        <pc:spChg chg="mod">
          <ac:chgData name="Siniša ᵀᴴᴱ ᴼᴿᴵᴳᴵᴻᴬᴸ Wolfenstein" userId="215f646470bc261a" providerId="LiveId" clId="{8BBDBDE8-3DF3-4C31-BC19-1905EDB9C284}" dt="2021-01-27T09:28:18.810" v="2023" actId="14100"/>
          <ac:spMkLst>
            <pc:docMk/>
            <pc:sldMk cId="2402540793" sldId="449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8BBDBDE8-3DF3-4C31-BC19-1905EDB9C284}" dt="2021-01-27T09:27:54.137" v="1963" actId="1035"/>
          <ac:picMkLst>
            <pc:docMk/>
            <pc:sldMk cId="2402540793" sldId="449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8BBDBDE8-3DF3-4C31-BC19-1905EDB9C284}" dt="2021-01-27T09:24:53.192" v="1810" actId="14826"/>
          <ac:picMkLst>
            <pc:docMk/>
            <pc:sldMk cId="2402540793" sldId="449"/>
            <ac:picMk id="3" creationId="{2478E362-1B9A-4EA3-AB49-D906EB9517CD}"/>
          </ac:picMkLst>
        </pc:picChg>
        <pc:picChg chg="add mod">
          <ac:chgData name="Siniša ᵀᴴᴱ ᴼᴿᴵᴳᴵᴻᴬᴸ Wolfenstein" userId="215f646470bc261a" providerId="LiveId" clId="{8BBDBDE8-3DF3-4C31-BC19-1905EDB9C284}" dt="2021-01-27T09:29:48.780" v="2069" actId="208"/>
          <ac:picMkLst>
            <pc:docMk/>
            <pc:sldMk cId="2402540793" sldId="449"/>
            <ac:picMk id="4" creationId="{A1486D60-F5B9-4CA3-8F5F-469D237C6DB2}"/>
          </ac:picMkLst>
        </pc:picChg>
      </pc:sldChg>
      <pc:sldChg chg="modSp add del">
        <pc:chgData name="Siniša ᵀᴴᴱ ᴼᴿᴵᴳᴵᴻᴬᴸ Wolfenstein" userId="215f646470bc261a" providerId="LiveId" clId="{8BBDBDE8-3DF3-4C31-BC19-1905EDB9C284}" dt="2021-01-27T09:35:49.243" v="2125" actId="2696"/>
        <pc:sldMkLst>
          <pc:docMk/>
          <pc:sldMk cId="1570312818" sldId="450"/>
        </pc:sldMkLst>
        <pc:picChg chg="mod">
          <ac:chgData name="Siniša ᵀᴴᴱ ᴼᴿᴵᴳᴵᴻᴬᴸ Wolfenstein" userId="215f646470bc261a" providerId="LiveId" clId="{8BBDBDE8-3DF3-4C31-BC19-1905EDB9C284}" dt="2021-01-27T09:24:56.895" v="1811" actId="14826"/>
          <ac:picMkLst>
            <pc:docMk/>
            <pc:sldMk cId="1570312818" sldId="450"/>
            <ac:picMk id="3" creationId="{2478E362-1B9A-4EA3-AB49-D906EB9517CD}"/>
          </ac:picMkLst>
        </pc:picChg>
      </pc:sldChg>
      <pc:sldChg chg="addSp delSp modSp add delAnim modAnim">
        <pc:chgData name="Siniša ᵀᴴᴱ ᴼᴿᴵᴳᴵᴻᴬᴸ Wolfenstein" userId="215f646470bc261a" providerId="LiveId" clId="{8BBDBDE8-3DF3-4C31-BC19-1905EDB9C284}" dt="2021-01-27T09:40:24.982" v="2307" actId="20577"/>
        <pc:sldMkLst>
          <pc:docMk/>
          <pc:sldMk cId="2597321491" sldId="450"/>
        </pc:sldMkLst>
        <pc:spChg chg="add mod">
          <ac:chgData name="Siniša ᵀᴴᴱ ᴼᴿᴵᴳᴵᴻᴬᴸ Wolfenstein" userId="215f646470bc261a" providerId="LiveId" clId="{8BBDBDE8-3DF3-4C31-BC19-1905EDB9C284}" dt="2021-01-27T09:39:40.409" v="2246" actId="14100"/>
          <ac:spMkLst>
            <pc:docMk/>
            <pc:sldMk cId="2597321491" sldId="450"/>
            <ac:spMk id="7" creationId="{9845C8A0-1109-4700-BC43-FFC274B2EC93}"/>
          </ac:spMkLst>
        </pc:spChg>
        <pc:spChg chg="add mod">
          <ac:chgData name="Siniša ᵀᴴᴱ ᴼᴿᴵᴳᴵᴻᴬᴸ Wolfenstein" userId="215f646470bc261a" providerId="LiveId" clId="{8BBDBDE8-3DF3-4C31-BC19-1905EDB9C284}" dt="2021-01-27T09:40:24.982" v="2307" actId="20577"/>
          <ac:spMkLst>
            <pc:docMk/>
            <pc:sldMk cId="2597321491" sldId="450"/>
            <ac:spMk id="8" creationId="{E75788F0-3139-4BF6-9F2A-3A98A41368AC}"/>
          </ac:spMkLst>
        </pc:spChg>
        <pc:spChg chg="mod">
          <ac:chgData name="Siniša ᵀᴴᴱ ᴼᴿᴵᴳᴵᴻᴬᴸ Wolfenstein" userId="215f646470bc261a" providerId="LiveId" clId="{8BBDBDE8-3DF3-4C31-BC19-1905EDB9C284}" dt="2021-01-27T09:36:47.072" v="2145" actId="20577"/>
          <ac:spMkLst>
            <pc:docMk/>
            <pc:sldMk cId="2597321491" sldId="450"/>
            <ac:spMk id="21" creationId="{A32EC405-2BC3-4DC4-BD9F-FCC40BDD1ABB}"/>
          </ac:spMkLst>
        </pc:spChg>
        <pc:spChg chg="mod">
          <ac:chgData name="Siniša ᵀᴴᴱ ᴼᴿᴵᴳᴵᴻᴬᴸ Wolfenstein" userId="215f646470bc261a" providerId="LiveId" clId="{8BBDBDE8-3DF3-4C31-BC19-1905EDB9C284}" dt="2021-01-27T09:39:11.187" v="2204" actId="14100"/>
          <ac:spMkLst>
            <pc:docMk/>
            <pc:sldMk cId="2597321491" sldId="450"/>
            <ac:spMk id="22" creationId="{151D65D3-4850-4915-8A0C-0D6759583DE2}"/>
          </ac:spMkLst>
        </pc:spChg>
        <pc:picChg chg="mod">
          <ac:chgData name="Siniša ᵀᴴᴱ ᴼᴿᴵᴳᴵᴻᴬᴸ Wolfenstein" userId="215f646470bc261a" providerId="LiveId" clId="{8BBDBDE8-3DF3-4C31-BC19-1905EDB9C284}" dt="2021-01-27T09:39:07.312" v="2203" actId="1038"/>
          <ac:picMkLst>
            <pc:docMk/>
            <pc:sldMk cId="2597321491" sldId="450"/>
            <ac:picMk id="2" creationId="{C6474CDB-18F1-4236-831A-8BD9BF6A56F0}"/>
          </ac:picMkLst>
        </pc:picChg>
        <pc:picChg chg="mod">
          <ac:chgData name="Siniša ᵀᴴᴱ ᴼᴿᴵᴳᴵᴻᴬᴸ Wolfenstein" userId="215f646470bc261a" providerId="LiveId" clId="{8BBDBDE8-3DF3-4C31-BC19-1905EDB9C284}" dt="2021-01-27T09:37:24.616" v="2147" actId="14826"/>
          <ac:picMkLst>
            <pc:docMk/>
            <pc:sldMk cId="2597321491" sldId="450"/>
            <ac:picMk id="3" creationId="{2478E362-1B9A-4EA3-AB49-D906EB9517CD}"/>
          </ac:picMkLst>
        </pc:picChg>
        <pc:picChg chg="del">
          <ac:chgData name="Siniša ᵀᴴᴱ ᴼᴿᴵᴳᴵᴻᴬᴸ Wolfenstein" userId="215f646470bc261a" providerId="LiveId" clId="{8BBDBDE8-3DF3-4C31-BC19-1905EDB9C284}" dt="2021-01-27T09:36:49.811" v="2146" actId="478"/>
          <ac:picMkLst>
            <pc:docMk/>
            <pc:sldMk cId="2597321491" sldId="450"/>
            <ac:picMk id="13" creationId="{80A0D12F-C46F-4D87-B559-E8CE84185B5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27.1.2021.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e-sfera.hr/dodatni-digitalni-sadrzaji/fee93228-22f7-4be9-9995-c890238071c7/assets/interactivity/kviz_1/index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ordwall.net/resource/275270/jobs" TargetMode="External"/><Relationship Id="rId5" Type="http://schemas.openxmlformats.org/officeDocument/2006/relationships/hyperlink" Target="https://learningapps.org/view4831683" TargetMode="Externa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hyperlink" Target="https://www.e-sfera.hr/dodatni-digitalni-sadrzaji/fee93228-22f7-4be9-9995-c890238071c7/assets/audio/30_lesson_11%20mike_and_pete.mp3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29553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4;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 err="1">
                <a:solidFill>
                  <a:srgbClr val="FF0000"/>
                </a:solidFill>
              </a:rPr>
              <a:t>Jobs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and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my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duties</a:t>
            </a:r>
            <a:endParaRPr lang="hr-HR" sz="4000" b="1" u="sng" dirty="0">
              <a:solidFill>
                <a:srgbClr val="FF0000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481848" y="3429000"/>
            <a:ext cx="7125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Would</a:t>
            </a:r>
            <a:r>
              <a:rPr lang="hr-HR" sz="4000" dirty="0"/>
              <a:t> </a:t>
            </a:r>
            <a:r>
              <a:rPr lang="hr-HR" sz="4000" dirty="0" err="1"/>
              <a:t>you</a:t>
            </a:r>
            <a:r>
              <a:rPr lang="hr-HR" sz="4000" dirty="0"/>
              <a:t> </a:t>
            </a:r>
            <a:r>
              <a:rPr lang="hr-HR" sz="4000" dirty="0" err="1"/>
              <a:t>like</a:t>
            </a:r>
            <a:r>
              <a:rPr lang="hr-HR" sz="4000" dirty="0"/>
              <a:t> to </a:t>
            </a:r>
            <a:r>
              <a:rPr lang="hr-HR" sz="4000" dirty="0" err="1"/>
              <a:t>be</a:t>
            </a:r>
            <a:r>
              <a:rPr lang="hr-HR" sz="4000" dirty="0"/>
              <a:t> a </a:t>
            </a:r>
            <a:r>
              <a:rPr lang="hr-HR" sz="4000" dirty="0" err="1"/>
              <a:t>detective</a:t>
            </a:r>
            <a:r>
              <a:rPr lang="hr-HR" sz="4000" dirty="0"/>
              <a:t>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" y="1353"/>
            <a:ext cx="5129430" cy="6855294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244CC1A3-5A18-4520-8701-459C67506A7D}"/>
              </a:ext>
            </a:extLst>
          </p:cNvPr>
          <p:cNvSpPr txBox="1">
            <a:spLocks/>
          </p:cNvSpPr>
          <p:nvPr/>
        </p:nvSpPr>
        <p:spPr>
          <a:xfrm>
            <a:off x="5273037" y="404668"/>
            <a:ext cx="6913332" cy="18567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True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false</a:t>
            </a:r>
            <a:r>
              <a:rPr lang="hr-HR" sz="2000" b="1" dirty="0"/>
              <a:t>?</a:t>
            </a:r>
            <a:br>
              <a:rPr lang="hr-HR" sz="2000" b="1" i="1" dirty="0"/>
            </a:br>
            <a:r>
              <a:rPr lang="hr-HR" sz="2000" i="1" dirty="0"/>
              <a:t>Nakon što si pročitao tekst riješi </a:t>
            </a:r>
            <a:r>
              <a:rPr lang="hr-HR" sz="2000" i="1" dirty="0" err="1"/>
              <a:t>True</a:t>
            </a:r>
            <a:r>
              <a:rPr lang="hr-HR" sz="2000" i="1" dirty="0"/>
              <a:t> </a:t>
            </a:r>
            <a:r>
              <a:rPr lang="hr-HR" sz="2000" i="1" dirty="0" err="1"/>
              <a:t>or</a:t>
            </a:r>
            <a:r>
              <a:rPr lang="hr-HR" sz="2000" i="1" dirty="0"/>
              <a:t> </a:t>
            </a:r>
            <a:r>
              <a:rPr lang="hr-HR" sz="2000" i="1" dirty="0" err="1"/>
              <a:t>false</a:t>
            </a:r>
            <a:r>
              <a:rPr lang="hr-HR" sz="2000" i="1" dirty="0"/>
              <a:t> zadatak na 68. stranici.  Ako je rečenica točna u kvadratić pored rečenice upiši T (</a:t>
            </a:r>
            <a:r>
              <a:rPr lang="hr-HR" sz="2000" i="1" dirty="0" err="1"/>
              <a:t>true</a:t>
            </a:r>
            <a:r>
              <a:rPr lang="hr-HR" sz="2000" i="1" dirty="0"/>
              <a:t>), a ako je netočna upiši F (</a:t>
            </a:r>
            <a:r>
              <a:rPr lang="hr-HR" sz="2000" i="1" dirty="0" err="1"/>
              <a:t>false</a:t>
            </a:r>
            <a:r>
              <a:rPr lang="hr-HR" sz="2000" i="1" dirty="0"/>
              <a:t>). </a:t>
            </a:r>
            <a:br>
              <a:rPr lang="hr-HR" sz="2000" i="1" dirty="0"/>
            </a:br>
            <a:r>
              <a:rPr lang="hr-HR" sz="2000" i="1" dirty="0"/>
              <a:t>Ako je potrebno tekst možeš pročitati više puta.</a:t>
            </a:r>
          </a:p>
          <a:p>
            <a:pPr marL="0" indent="0"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. </a:t>
            </a:r>
            <a:r>
              <a:rPr lang="hr-HR" sz="2000" i="1" dirty="0"/>
              <a:t>Provjeri.</a:t>
            </a:r>
          </a:p>
        </p:txBody>
      </p:sp>
      <p:pic>
        <p:nvPicPr>
          <p:cNvPr id="28" name="Slika 27">
            <a:extLst>
              <a:ext uri="{FF2B5EF4-FFF2-40B4-BE49-F238E27FC236}">
                <a16:creationId xmlns:a16="http://schemas.microsoft.com/office/drawing/2014/main" id="{8079A682-0C70-4ECE-B2EB-188F08E382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653" y="2257024"/>
            <a:ext cx="5184158" cy="425646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6BED5E22-E995-4754-A06B-920BC524023A}"/>
              </a:ext>
            </a:extLst>
          </p:cNvPr>
          <p:cNvSpPr txBox="1">
            <a:spLocks/>
          </p:cNvSpPr>
          <p:nvPr/>
        </p:nvSpPr>
        <p:spPr>
          <a:xfrm>
            <a:off x="10538413" y="2137894"/>
            <a:ext cx="661914" cy="46544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dirty="0">
                <a:solidFill>
                  <a:srgbClr val="FF0000"/>
                </a:solidFill>
              </a:rPr>
              <a:t>T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dirty="0">
                <a:solidFill>
                  <a:srgbClr val="FF0000"/>
                </a:solidFill>
              </a:rPr>
              <a:t>T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dirty="0">
                <a:solidFill>
                  <a:srgbClr val="FF0000"/>
                </a:solidFill>
              </a:rPr>
              <a:t>F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dirty="0">
                <a:solidFill>
                  <a:srgbClr val="FF0000"/>
                </a:solidFill>
              </a:rPr>
              <a:t>T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dirty="0">
                <a:solidFill>
                  <a:srgbClr val="FF0000"/>
                </a:solidFill>
              </a:rPr>
              <a:t>F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dirty="0">
                <a:solidFill>
                  <a:srgbClr val="FF0000"/>
                </a:solidFill>
              </a:rPr>
              <a:t>T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dirty="0">
                <a:solidFill>
                  <a:srgbClr val="FF0000"/>
                </a:solidFill>
              </a:rPr>
              <a:t>F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3000" dirty="0">
                <a:solidFill>
                  <a:srgbClr val="FF00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804579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7" grpId="0" build="p"/>
      <p:bldP spid="2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" y="12192"/>
            <a:ext cx="5114581" cy="68336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448723" y="1746342"/>
            <a:ext cx="6468414" cy="2310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.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 </a:t>
            </a:r>
            <a:r>
              <a:rPr lang="hr-HR" sz="2000" i="1" dirty="0"/>
              <a:t>Kada si riješio </a:t>
            </a:r>
            <a:r>
              <a:rPr lang="hr-HR" sz="2000" i="1" dirty="0" err="1"/>
              <a:t>True</a:t>
            </a:r>
            <a:r>
              <a:rPr lang="hr-HR" sz="2000" i="1" dirty="0"/>
              <a:t>/</a:t>
            </a:r>
            <a:r>
              <a:rPr lang="hr-HR" sz="2000" i="1" dirty="0" err="1"/>
              <a:t>False</a:t>
            </a:r>
            <a:r>
              <a:rPr lang="hr-HR" sz="2000" i="1" dirty="0"/>
              <a:t> zadatak pročitaj tekst na 67. stranici još jednom i nadopuni rečenice u 2. zadatku na 68. stranici riječima </a:t>
            </a:r>
            <a:r>
              <a:rPr lang="hr-HR" sz="2000" i="1" dirty="0" err="1"/>
              <a:t>always</a:t>
            </a:r>
            <a:r>
              <a:rPr lang="hr-HR" sz="2000" i="1" dirty="0"/>
              <a:t>, </a:t>
            </a:r>
            <a:r>
              <a:rPr lang="hr-HR" sz="2000" i="1" dirty="0" err="1"/>
              <a:t>often</a:t>
            </a:r>
            <a:r>
              <a:rPr lang="hr-HR" sz="2000" i="1" dirty="0"/>
              <a:t>, </a:t>
            </a:r>
            <a:r>
              <a:rPr lang="hr-HR" sz="2000" i="1" dirty="0" err="1"/>
              <a:t>usually</a:t>
            </a:r>
            <a:r>
              <a:rPr lang="hr-HR" sz="2000" i="1" dirty="0"/>
              <a:t>, </a:t>
            </a:r>
            <a:r>
              <a:rPr lang="hr-HR" sz="2000" i="1" dirty="0" err="1"/>
              <a:t>sometimes</a:t>
            </a:r>
            <a:r>
              <a:rPr lang="hr-HR" sz="2000" i="1" dirty="0"/>
              <a:t>, </a:t>
            </a:r>
            <a:r>
              <a:rPr lang="hr-HR" sz="2000" i="1" dirty="0" err="1"/>
              <a:t>never</a:t>
            </a:r>
            <a:r>
              <a:rPr lang="hr-HR" sz="2000" i="1" dirty="0"/>
              <a:t>.</a:t>
            </a:r>
            <a:br>
              <a:rPr lang="hr-HR" sz="2000" i="1" dirty="0"/>
            </a:br>
            <a:r>
              <a:rPr lang="hr-HR" sz="2000" i="1" dirty="0"/>
              <a:t>Ako ti neka od riječi nije jasna, otvori 129. stranicu udžbenika i potraži prijevod.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43" y="281342"/>
            <a:ext cx="5070294" cy="471566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446F865-6B2A-4443-A5C9-FB9141864168}"/>
              </a:ext>
            </a:extLst>
          </p:cNvPr>
          <p:cNvSpPr txBox="1">
            <a:spLocks/>
          </p:cNvSpPr>
          <p:nvPr/>
        </p:nvSpPr>
        <p:spPr>
          <a:xfrm>
            <a:off x="193543" y="2159461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sometimes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55CB10C-1026-47B6-AB2C-962378820652}"/>
              </a:ext>
            </a:extLst>
          </p:cNvPr>
          <p:cNvSpPr txBox="1">
            <a:spLocks/>
          </p:cNvSpPr>
          <p:nvPr/>
        </p:nvSpPr>
        <p:spPr>
          <a:xfrm>
            <a:off x="193543" y="2572144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usually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0B27D78-A244-4754-9610-D3DF32FC5E81}"/>
              </a:ext>
            </a:extLst>
          </p:cNvPr>
          <p:cNvSpPr txBox="1">
            <a:spLocks/>
          </p:cNvSpPr>
          <p:nvPr/>
        </p:nvSpPr>
        <p:spPr>
          <a:xfrm>
            <a:off x="193543" y="2978177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often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34CC104-D65F-423C-B0C2-46F68AD93BE8}"/>
              </a:ext>
            </a:extLst>
          </p:cNvPr>
          <p:cNvSpPr txBox="1">
            <a:spLocks/>
          </p:cNvSpPr>
          <p:nvPr/>
        </p:nvSpPr>
        <p:spPr>
          <a:xfrm>
            <a:off x="193543" y="3355269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usually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E3A7467-88EA-4863-B751-802CAE646627}"/>
              </a:ext>
            </a:extLst>
          </p:cNvPr>
          <p:cNvSpPr txBox="1">
            <a:spLocks/>
          </p:cNvSpPr>
          <p:nvPr/>
        </p:nvSpPr>
        <p:spPr>
          <a:xfrm>
            <a:off x="193543" y="3761302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always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FC8E269-CB4D-44B7-BCCF-D55D3B19FA21}"/>
              </a:ext>
            </a:extLst>
          </p:cNvPr>
          <p:cNvSpPr txBox="1">
            <a:spLocks/>
          </p:cNvSpPr>
          <p:nvPr/>
        </p:nvSpPr>
        <p:spPr>
          <a:xfrm>
            <a:off x="193543" y="4173985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sometimes</a:t>
            </a:r>
            <a:endParaRPr lang="hr-HR" sz="20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53AE2B4-B8DB-40E0-9AD5-016C7EAF7395}"/>
              </a:ext>
            </a:extLst>
          </p:cNvPr>
          <p:cNvSpPr txBox="1">
            <a:spLocks/>
          </p:cNvSpPr>
          <p:nvPr/>
        </p:nvSpPr>
        <p:spPr>
          <a:xfrm>
            <a:off x="200903" y="4544427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dirty="0" err="1">
                <a:solidFill>
                  <a:srgbClr val="FF0000"/>
                </a:solidFill>
              </a:rPr>
              <a:t>never</a:t>
            </a:r>
            <a:endParaRPr lang="hr-HR" sz="2000" dirty="0">
              <a:solidFill>
                <a:srgbClr val="FF0000"/>
              </a:solidFill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42ED583-FEF5-440D-ACC6-EA89BE6C09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862" y="5668992"/>
            <a:ext cx="4752975" cy="5048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46345C2-54DD-4F2B-ABE2-065607FB1055}"/>
              </a:ext>
            </a:extLst>
          </p:cNvPr>
          <p:cNvSpPr txBox="1">
            <a:spLocks/>
          </p:cNvSpPr>
          <p:nvPr/>
        </p:nvSpPr>
        <p:spPr>
          <a:xfrm>
            <a:off x="5530042" y="5540202"/>
            <a:ext cx="6267006" cy="1407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Would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like</a:t>
            </a:r>
            <a:r>
              <a:rPr lang="hr-HR" sz="2000" b="1" dirty="0"/>
              <a:t> to </a:t>
            </a:r>
            <a:r>
              <a:rPr lang="hr-HR" sz="2000" b="1" dirty="0" err="1"/>
              <a:t>be</a:t>
            </a:r>
            <a:r>
              <a:rPr lang="hr-HR" sz="2000" b="1" dirty="0"/>
              <a:t> a </a:t>
            </a:r>
            <a:r>
              <a:rPr lang="hr-HR" sz="2000" b="1" dirty="0" err="1"/>
              <a:t>detective</a:t>
            </a:r>
            <a:r>
              <a:rPr lang="hr-HR" sz="2000" b="1" dirty="0"/>
              <a:t>? </a:t>
            </a:r>
            <a:r>
              <a:rPr lang="hr-HR" sz="2000" b="1" dirty="0" err="1"/>
              <a:t>Why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U bilježnicu zapiši rečenicu o tome bi li ti želio biti detektiv i zašto. </a:t>
            </a:r>
          </a:p>
        </p:txBody>
      </p:sp>
    </p:spTree>
    <p:extLst>
      <p:ext uri="{BB962C8B-B14F-4D97-AF65-F5344CB8AC3E}">
        <p14:creationId xmlns:p14="http://schemas.microsoft.com/office/powerpoint/2010/main" val="109147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" y="12192"/>
            <a:ext cx="5114581" cy="68336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551571" y="643944"/>
            <a:ext cx="3631772" cy="341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riječi koje se nalaze u LOOK okviru na 68. stranici.</a:t>
            </a:r>
          </a:p>
          <a:p>
            <a:pPr marL="0" indent="0">
              <a:buNone/>
            </a:pPr>
            <a:r>
              <a:rPr lang="hr-HR" sz="2000" i="1" dirty="0"/>
              <a:t>Riječi iz tog okvira govore nam koliko se često neka radnja odvija. </a:t>
            </a:r>
          </a:p>
          <a:p>
            <a:pPr marL="0" indent="0">
              <a:buNone/>
            </a:pPr>
            <a:r>
              <a:rPr lang="hr-HR" sz="2000" i="1" dirty="0"/>
              <a:t>To su PRILOZI UČESTALOSTI.</a:t>
            </a:r>
          </a:p>
          <a:p>
            <a:pPr marL="0" indent="0">
              <a:buNone/>
            </a:pPr>
            <a:r>
              <a:rPr lang="en-US" sz="2000" i="1" dirty="0"/>
              <a:t>To </a:t>
            </a:r>
            <a:r>
              <a:rPr lang="en-US" sz="2000" i="1" dirty="0" err="1"/>
              <a:t>su</a:t>
            </a:r>
            <a:r>
              <a:rPr lang="en-US" sz="2000" i="1" dirty="0"/>
              <a:t> </a:t>
            </a:r>
            <a:r>
              <a:rPr lang="en-US" sz="2000" i="1" dirty="0" err="1"/>
              <a:t>riječi</a:t>
            </a:r>
            <a:r>
              <a:rPr lang="en-US" sz="2000" i="1" dirty="0"/>
              <a:t>: </a:t>
            </a:r>
            <a:r>
              <a:rPr lang="en-US" sz="2000" b="1" dirty="0"/>
              <a:t>never, sometimes, often, usually, always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29" y="230090"/>
            <a:ext cx="8200235" cy="35434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F46345C2-54DD-4F2B-ABE2-065607FB1055}"/>
              </a:ext>
            </a:extLst>
          </p:cNvPr>
          <p:cNvSpPr txBox="1">
            <a:spLocks/>
          </p:cNvSpPr>
          <p:nvPr/>
        </p:nvSpPr>
        <p:spPr>
          <a:xfrm>
            <a:off x="5123238" y="4275786"/>
            <a:ext cx="6944266" cy="2672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rečenice u prethodnom zadatku!</a:t>
            </a:r>
          </a:p>
          <a:p>
            <a:pPr marL="0" indent="0">
              <a:buNone/>
            </a:pPr>
            <a:r>
              <a:rPr lang="hr-HR" sz="2000" i="1" dirty="0"/>
              <a:t>Primjećuješ li gdje se nalaze prilozi učestalosti u odnosu na glagol?</a:t>
            </a:r>
          </a:p>
          <a:p>
            <a:pPr marL="0" indent="0">
              <a:buNone/>
            </a:pPr>
            <a:r>
              <a:rPr lang="hr-HR" sz="2000" i="1" dirty="0"/>
              <a:t>Prilozi učestalosti stavljaju se odmah ispred glavnog glagola.</a:t>
            </a:r>
          </a:p>
          <a:p>
            <a:pPr marL="0" indent="0">
              <a:buNone/>
            </a:pPr>
            <a:r>
              <a:rPr lang="hr-HR" sz="2000" b="1" dirty="0" err="1"/>
              <a:t>Inspector</a:t>
            </a:r>
            <a:r>
              <a:rPr lang="hr-HR" sz="2000" b="1" dirty="0"/>
              <a:t> J </a:t>
            </a:r>
            <a:r>
              <a:rPr lang="hr-HR" sz="2000" b="1" u="sng" dirty="0" err="1"/>
              <a:t>always</a:t>
            </a:r>
            <a:r>
              <a:rPr lang="hr-HR" sz="2000" b="1" dirty="0"/>
              <a:t> </a:t>
            </a:r>
            <a:r>
              <a:rPr lang="hr-HR" sz="2000" b="1" u="heavy" dirty="0" err="1">
                <a:uFill>
                  <a:solidFill>
                    <a:srgbClr val="FF0000"/>
                  </a:solidFill>
                </a:uFill>
              </a:rPr>
              <a:t>gets</a:t>
            </a:r>
            <a:r>
              <a:rPr lang="hr-HR" sz="2000" b="1" u="heavy" dirty="0">
                <a:uFill>
                  <a:solidFill>
                    <a:srgbClr val="FF0000"/>
                  </a:solidFill>
                </a:uFill>
              </a:rPr>
              <a:t> </a:t>
            </a:r>
            <a:r>
              <a:rPr lang="hr-HR" sz="2000" b="1" u="heavy" dirty="0" err="1">
                <a:uFill>
                  <a:solidFill>
                    <a:srgbClr val="FF0000"/>
                  </a:solidFill>
                </a:uFill>
              </a:rPr>
              <a:t>up</a:t>
            </a:r>
            <a:r>
              <a:rPr lang="hr-HR" sz="2000" b="1" u="heavy" dirty="0">
                <a:uFill>
                  <a:solidFill>
                    <a:srgbClr val="FF0000"/>
                  </a:solidFill>
                </a:uFill>
              </a:rPr>
              <a:t> </a:t>
            </a:r>
            <a:r>
              <a:rPr lang="hr-HR" sz="2000" b="1" dirty="0" err="1"/>
              <a:t>early</a:t>
            </a:r>
            <a:r>
              <a:rPr lang="hr-HR" sz="2000" b="1" dirty="0"/>
              <a:t>.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33DEB185-1831-43E2-A514-E1424329C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655" y="4056845"/>
            <a:ext cx="4000500" cy="36385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85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1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" y="12192"/>
            <a:ext cx="5114581" cy="68336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3238" y="1056068"/>
            <a:ext cx="6468414" cy="1266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. Make </a:t>
            </a:r>
            <a:r>
              <a:rPr lang="hr-HR" sz="2000" b="1" dirty="0" err="1"/>
              <a:t>true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U 1. zadatku na 68. stranici nadopunite rečenice o sebi, svojim poznanicima i roditeljima prilozima učestalosti.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09" y="2112136"/>
            <a:ext cx="11780781" cy="354169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123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5" y="13424"/>
            <a:ext cx="5123363" cy="68311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66.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10183802" y="388983"/>
            <a:ext cx="1829127" cy="306324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are the missing words? The Croatian words in brackets can help you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Pronađi prijevod riječi na engleski jezik i zapiši ih na praznu crtu.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802" y="173606"/>
            <a:ext cx="10043050" cy="651132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5B6AF3A4-40C3-4495-8CAB-CF6C102F9B2F}"/>
              </a:ext>
            </a:extLst>
          </p:cNvPr>
          <p:cNvSpPr txBox="1">
            <a:spLocks/>
          </p:cNvSpPr>
          <p:nvPr/>
        </p:nvSpPr>
        <p:spPr>
          <a:xfrm>
            <a:off x="5576553" y="578485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rings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6AA6D5E-5559-4B04-A172-AE66F97A76AA}"/>
              </a:ext>
            </a:extLst>
          </p:cNvPr>
          <p:cNvSpPr txBox="1">
            <a:spLocks/>
          </p:cNvSpPr>
          <p:nvPr/>
        </p:nvSpPr>
        <p:spPr>
          <a:xfrm>
            <a:off x="951667" y="1196207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tries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64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21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" y="15239"/>
            <a:ext cx="5120640" cy="6827520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791158" y="515155"/>
            <a:ext cx="4125979" cy="52162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table.</a:t>
            </a:r>
            <a:br>
              <a:rPr lang="hr-HR" sz="2000" i="1" dirty="0"/>
            </a:br>
            <a:r>
              <a:rPr lang="hr-HR" sz="2000" i="1" dirty="0"/>
              <a:t>Nadopuni tablicu prilozima učestalosti.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03" y="245090"/>
            <a:ext cx="7470542" cy="137688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446F865-6B2A-4443-A5C9-FB9141864168}"/>
              </a:ext>
            </a:extLst>
          </p:cNvPr>
          <p:cNvSpPr txBox="1">
            <a:spLocks/>
          </p:cNvSpPr>
          <p:nvPr/>
        </p:nvSpPr>
        <p:spPr>
          <a:xfrm>
            <a:off x="540913" y="1093106"/>
            <a:ext cx="140379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always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55CB10C-1026-47B6-AB2C-962378820652}"/>
              </a:ext>
            </a:extLst>
          </p:cNvPr>
          <p:cNvSpPr txBox="1">
            <a:spLocks/>
          </p:cNvSpPr>
          <p:nvPr/>
        </p:nvSpPr>
        <p:spPr>
          <a:xfrm>
            <a:off x="3387143" y="1093106"/>
            <a:ext cx="140379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often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0B27D78-A244-4754-9610-D3DF32FC5E81}"/>
              </a:ext>
            </a:extLst>
          </p:cNvPr>
          <p:cNvSpPr txBox="1">
            <a:spLocks/>
          </p:cNvSpPr>
          <p:nvPr/>
        </p:nvSpPr>
        <p:spPr>
          <a:xfrm>
            <a:off x="6233374" y="1099806"/>
            <a:ext cx="135228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never</a:t>
            </a:r>
            <a:endParaRPr lang="hr-HR" sz="2600" dirty="0">
              <a:solidFill>
                <a:srgbClr val="FF0000"/>
              </a:solidFill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1486D60-F5B9-4CA3-8F5F-469D237C6D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743" y="2476693"/>
            <a:ext cx="6745625" cy="372250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25B6641-F78A-410A-A554-093D6F197191}"/>
              </a:ext>
            </a:extLst>
          </p:cNvPr>
          <p:cNvSpPr txBox="1">
            <a:spLocks/>
          </p:cNvSpPr>
          <p:nvPr/>
        </p:nvSpPr>
        <p:spPr>
          <a:xfrm>
            <a:off x="7287484" y="3429000"/>
            <a:ext cx="4782054" cy="24547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4.</a:t>
            </a:r>
            <a:br>
              <a:rPr lang="hr-HR" sz="2000" i="1" dirty="0"/>
            </a:br>
            <a:r>
              <a:rPr lang="hr-HR" sz="2000" i="1" dirty="0"/>
              <a:t>Nadopuni rečenice o sebi, svojim poznanicima i roditeljima prilozima učestalosti.</a:t>
            </a:r>
          </a:p>
        </p:txBody>
      </p:sp>
    </p:spTree>
    <p:extLst>
      <p:ext uri="{BB962C8B-B14F-4D97-AF65-F5344CB8AC3E}">
        <p14:creationId xmlns:p14="http://schemas.microsoft.com/office/powerpoint/2010/main" val="240254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" grpId="0"/>
      <p:bldP spid="6" grpId="0"/>
      <p:bldP spid="7" grpId="0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" y="0"/>
            <a:ext cx="5127401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35404" y="87858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9648" y="399245"/>
            <a:ext cx="7007821" cy="5434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Put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order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Kako bi ponovio priloge učestalosti otvorit ćeš radnu bilježnicu na 67. stranici, gdje ćeš riješiti 6. zadatak. Poredaj riječi pravilnim redoslijedom. Priloge učestalosti uvijek stavljamo ispred glavnog glagola.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862" y="1964790"/>
            <a:ext cx="9785048" cy="474095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845C8A0-1109-4700-BC43-FFC274B2EC93}"/>
              </a:ext>
            </a:extLst>
          </p:cNvPr>
          <p:cNvSpPr txBox="1">
            <a:spLocks/>
          </p:cNvSpPr>
          <p:nvPr/>
        </p:nvSpPr>
        <p:spPr>
          <a:xfrm>
            <a:off x="2936383" y="2910346"/>
            <a:ext cx="757277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Monica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sometimes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goes</a:t>
            </a:r>
            <a:r>
              <a:rPr lang="hr-HR" sz="2600" dirty="0">
                <a:solidFill>
                  <a:srgbClr val="FF0000"/>
                </a:solidFill>
              </a:rPr>
              <a:t> to </a:t>
            </a:r>
            <a:r>
              <a:rPr lang="hr-HR" sz="2600" dirty="0" err="1">
                <a:solidFill>
                  <a:srgbClr val="FF0000"/>
                </a:solidFill>
              </a:rPr>
              <a:t>school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by</a:t>
            </a:r>
            <a:r>
              <a:rPr lang="hr-HR" sz="2600" dirty="0">
                <a:solidFill>
                  <a:srgbClr val="FF0000"/>
                </a:solidFill>
              </a:rPr>
              <a:t> bus.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75788F0-3139-4BF6-9F2A-3A98A41368AC}"/>
              </a:ext>
            </a:extLst>
          </p:cNvPr>
          <p:cNvSpPr txBox="1">
            <a:spLocks/>
          </p:cNvSpPr>
          <p:nvPr/>
        </p:nvSpPr>
        <p:spPr>
          <a:xfrm>
            <a:off x="2936383" y="3735153"/>
            <a:ext cx="898945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Jack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never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plays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computer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games</a:t>
            </a:r>
            <a:r>
              <a:rPr lang="hr-HR" sz="2600" dirty="0">
                <a:solidFill>
                  <a:srgbClr val="FF0000"/>
                </a:solidFill>
              </a:rPr>
              <a:t> late at </a:t>
            </a:r>
            <a:r>
              <a:rPr lang="hr-HR" sz="2600" dirty="0" err="1">
                <a:solidFill>
                  <a:srgbClr val="FF0000"/>
                </a:solidFill>
              </a:rPr>
              <a:t>night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7321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" y="0"/>
            <a:ext cx="5117430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69.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395458" y="798490"/>
            <a:ext cx="3790912" cy="1580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Pogledaj </a:t>
            </a:r>
            <a:r>
              <a:rPr lang="hr-HR" sz="2000" b="1" i="1" dirty="0"/>
              <a:t>PRESENT SIMPLE </a:t>
            </a:r>
            <a:r>
              <a:rPr lang="hr-HR" sz="2000" i="1" dirty="0"/>
              <a:t>okvir</a:t>
            </a:r>
            <a:r>
              <a:rPr lang="hr-HR" sz="2400" i="1" dirty="0"/>
              <a:t>!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76" y="145386"/>
            <a:ext cx="8159540" cy="20879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1B55532-E417-4DB6-8F25-5A482D3AB222}"/>
              </a:ext>
            </a:extLst>
          </p:cNvPr>
          <p:cNvSpPr txBox="1">
            <a:spLocks/>
          </p:cNvSpPr>
          <p:nvPr/>
        </p:nvSpPr>
        <p:spPr>
          <a:xfrm>
            <a:off x="5124664" y="2358554"/>
            <a:ext cx="6942841" cy="4555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Već si naučio da glagol u </a:t>
            </a:r>
            <a:r>
              <a:rPr lang="hr-HR" sz="2000" i="1" dirty="0" err="1"/>
              <a:t>Present</a:t>
            </a:r>
            <a:r>
              <a:rPr lang="hr-HR" sz="2000" i="1" dirty="0"/>
              <a:t> </a:t>
            </a:r>
            <a:r>
              <a:rPr lang="hr-HR" sz="2000" i="1" dirty="0" err="1"/>
              <a:t>Simple</a:t>
            </a:r>
            <a:r>
              <a:rPr lang="hr-HR" sz="2000" i="1" dirty="0"/>
              <a:t>-u, u trećem licu jednine dobiva nastavak -s. Međutim što je sa glagolima koji završavaju na -</a:t>
            </a:r>
            <a:r>
              <a:rPr lang="hr-HR" sz="2000" i="1" dirty="0" err="1"/>
              <a:t>ch</a:t>
            </a:r>
            <a:r>
              <a:rPr lang="hr-HR" sz="2000" i="1" dirty="0"/>
              <a:t>, -</a:t>
            </a:r>
            <a:r>
              <a:rPr lang="hr-HR" sz="2000" i="1" dirty="0" err="1"/>
              <a:t>sh</a:t>
            </a:r>
            <a:r>
              <a:rPr lang="hr-HR" sz="2000" i="1" dirty="0"/>
              <a:t>, -o ili -x? </a:t>
            </a:r>
          </a:p>
          <a:p>
            <a:pPr marL="0" indent="0">
              <a:buNone/>
            </a:pPr>
            <a:r>
              <a:rPr lang="hr-HR" sz="2000" i="1" dirty="0"/>
              <a:t>He </a:t>
            </a:r>
            <a:r>
              <a:rPr lang="hr-HR" sz="2000" i="1" dirty="0" err="1"/>
              <a:t>catch</a:t>
            </a:r>
            <a:r>
              <a:rPr lang="hr-HR" sz="2000" i="1" dirty="0" err="1">
                <a:solidFill>
                  <a:srgbClr val="FF0000"/>
                </a:solidFill>
              </a:rPr>
              <a:t>es</a:t>
            </a:r>
            <a:r>
              <a:rPr lang="hr-HR" sz="2000" i="1" dirty="0"/>
              <a:t> </a:t>
            </a:r>
            <a:r>
              <a:rPr lang="hr-HR" sz="2000" i="1" dirty="0" err="1"/>
              <a:t>criminals</a:t>
            </a:r>
            <a:r>
              <a:rPr lang="hr-HR" sz="2000" i="1" dirty="0"/>
              <a:t>. He </a:t>
            </a:r>
            <a:r>
              <a:rPr lang="hr-HR" sz="2000" i="1" dirty="0" err="1"/>
              <a:t>watch</a:t>
            </a:r>
            <a:r>
              <a:rPr lang="hr-HR" sz="2000" i="1" dirty="0" err="1">
                <a:solidFill>
                  <a:srgbClr val="FF0000"/>
                </a:solidFill>
              </a:rPr>
              <a:t>es</a:t>
            </a:r>
            <a:r>
              <a:rPr lang="hr-HR" sz="2000" i="1" dirty="0"/>
              <a:t> TV. He </a:t>
            </a:r>
            <a:r>
              <a:rPr lang="hr-HR" sz="2000" i="1" dirty="0" err="1"/>
              <a:t>go</a:t>
            </a:r>
            <a:r>
              <a:rPr lang="hr-HR" sz="2000" i="1" dirty="0" err="1">
                <a:solidFill>
                  <a:srgbClr val="FF0000"/>
                </a:solidFill>
              </a:rPr>
              <a:t>es</a:t>
            </a:r>
            <a:r>
              <a:rPr lang="hr-HR" sz="2000" i="1" dirty="0"/>
              <a:t> </a:t>
            </a:r>
            <a:r>
              <a:rPr lang="hr-HR" sz="2000" i="1" dirty="0" err="1"/>
              <a:t>out</a:t>
            </a:r>
            <a:r>
              <a:rPr lang="hr-HR" sz="2000" i="1" dirty="0"/>
              <a:t> </a:t>
            </a:r>
            <a:r>
              <a:rPr lang="hr-HR" sz="2000" i="1" dirty="0" err="1"/>
              <a:t>in</a:t>
            </a:r>
            <a:r>
              <a:rPr lang="hr-HR" sz="2000" i="1" dirty="0"/>
              <a:t> </a:t>
            </a:r>
            <a:r>
              <a:rPr lang="hr-HR" sz="2000" i="1" dirty="0" err="1"/>
              <a:t>the</a:t>
            </a:r>
            <a:r>
              <a:rPr lang="hr-HR" sz="2000" i="1" dirty="0"/>
              <a:t> </a:t>
            </a:r>
            <a:r>
              <a:rPr lang="hr-HR" sz="2000" i="1" dirty="0" err="1"/>
              <a:t>garden</a:t>
            </a:r>
            <a:r>
              <a:rPr lang="hr-HR" sz="2000" i="1" dirty="0"/>
              <a:t>. Ako glagol završava na -</a:t>
            </a:r>
            <a:r>
              <a:rPr lang="hr-HR" sz="2000" i="1" dirty="0" err="1"/>
              <a:t>ch</a:t>
            </a:r>
            <a:r>
              <a:rPr lang="hr-HR" sz="2000" i="1" dirty="0"/>
              <a:t>, -</a:t>
            </a:r>
            <a:r>
              <a:rPr lang="hr-HR" sz="2000" i="1" dirty="0" err="1"/>
              <a:t>sh</a:t>
            </a:r>
            <a:r>
              <a:rPr lang="hr-HR" sz="2000" i="1" dirty="0"/>
              <a:t>, -o ili -x dodat ćemo mu nastavak -</a:t>
            </a:r>
            <a:r>
              <a:rPr lang="hr-HR" sz="2000" i="1" dirty="0" err="1"/>
              <a:t>es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Što se događa sa -y, ako glagol završava na suglasnik + y?</a:t>
            </a:r>
          </a:p>
          <a:p>
            <a:pPr marL="0" indent="0">
              <a:buNone/>
            </a:pPr>
            <a:r>
              <a:rPr lang="hr-HR" sz="2000" i="1" dirty="0"/>
              <a:t>He </a:t>
            </a:r>
            <a:r>
              <a:rPr lang="hr-HR" sz="2000" i="1" dirty="0" err="1"/>
              <a:t>tries</a:t>
            </a:r>
            <a:r>
              <a:rPr lang="hr-HR" sz="2000" i="1" dirty="0"/>
              <a:t> to </a:t>
            </a:r>
            <a:r>
              <a:rPr lang="hr-HR" sz="2000" i="1" dirty="0" err="1"/>
              <a:t>help</a:t>
            </a:r>
            <a:r>
              <a:rPr lang="hr-HR" sz="2000" i="1" dirty="0"/>
              <a:t> </a:t>
            </a:r>
            <a:r>
              <a:rPr lang="hr-HR" sz="2000" i="1" dirty="0" err="1"/>
              <a:t>everyone</a:t>
            </a:r>
            <a:r>
              <a:rPr lang="hr-HR" sz="2000" i="1" dirty="0"/>
              <a:t>. </a:t>
            </a:r>
            <a:r>
              <a:rPr lang="hr-HR" sz="2000" i="1" dirty="0">
                <a:sym typeface="Wingdings" panose="05000000000000000000" pitchFamily="2" charset="2"/>
              </a:rPr>
              <a:t> </a:t>
            </a:r>
            <a:r>
              <a:rPr lang="hr-HR" sz="2000" i="1" dirty="0" err="1"/>
              <a:t>try</a:t>
            </a:r>
            <a:r>
              <a:rPr lang="hr-HR" sz="2000" i="1" dirty="0"/>
              <a:t> = </a:t>
            </a:r>
            <a:r>
              <a:rPr lang="hr-HR" sz="2000" i="1" dirty="0" err="1"/>
              <a:t>tries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Ako glagol završava na -suglasnik + y,  -y ćemo promijeniti u -i </a:t>
            </a:r>
            <a:r>
              <a:rPr lang="hr-HR" sz="2000" i="1" dirty="0" err="1"/>
              <a:t>i</a:t>
            </a:r>
            <a:r>
              <a:rPr lang="hr-HR" sz="2000" i="1" dirty="0"/>
              <a:t> potom dodati nastavak -</a:t>
            </a:r>
            <a:r>
              <a:rPr lang="hr-HR" sz="2000" i="1" dirty="0" err="1"/>
              <a:t>es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Što se događa sa glagolom </a:t>
            </a:r>
            <a:r>
              <a:rPr lang="hr-HR" sz="2000" i="1" dirty="0" err="1"/>
              <a:t>have</a:t>
            </a:r>
            <a:r>
              <a:rPr lang="hr-HR" sz="2000" i="1" dirty="0"/>
              <a:t>?</a:t>
            </a:r>
          </a:p>
          <a:p>
            <a:pPr marL="0" indent="0">
              <a:buNone/>
            </a:pPr>
            <a:r>
              <a:rPr lang="hr-HR" sz="2000" i="1" dirty="0"/>
              <a:t>I </a:t>
            </a:r>
            <a:r>
              <a:rPr lang="hr-HR" sz="2000" i="1" dirty="0" err="1"/>
              <a:t>have</a:t>
            </a:r>
            <a:r>
              <a:rPr lang="hr-HR" sz="2000" i="1" dirty="0"/>
              <a:t> </a:t>
            </a:r>
            <a:r>
              <a:rPr lang="hr-HR" sz="2000" i="1" dirty="0" err="1"/>
              <a:t>lunch</a:t>
            </a:r>
            <a:r>
              <a:rPr lang="hr-HR" sz="2000" i="1" dirty="0"/>
              <a:t> at </a:t>
            </a:r>
            <a:r>
              <a:rPr lang="hr-HR" sz="2000" i="1" dirty="0" err="1"/>
              <a:t>two</a:t>
            </a:r>
            <a:r>
              <a:rPr lang="hr-HR" sz="2000" i="1" dirty="0"/>
              <a:t> </a:t>
            </a:r>
            <a:r>
              <a:rPr lang="hr-HR" sz="2000" i="1" dirty="0" err="1"/>
              <a:t>o'clock</a:t>
            </a:r>
            <a:r>
              <a:rPr lang="hr-HR" sz="2000" i="1" dirty="0"/>
              <a:t>. He </a:t>
            </a:r>
            <a:r>
              <a:rPr lang="hr-HR" sz="2000" i="1" dirty="0" err="1"/>
              <a:t>has</a:t>
            </a:r>
            <a:r>
              <a:rPr lang="hr-HR" sz="2000" i="1" dirty="0"/>
              <a:t> </a:t>
            </a:r>
            <a:r>
              <a:rPr lang="hr-HR" sz="2000" i="1" dirty="0" err="1"/>
              <a:t>lunch</a:t>
            </a:r>
            <a:r>
              <a:rPr lang="hr-HR" sz="2000" i="1" dirty="0"/>
              <a:t> at </a:t>
            </a:r>
            <a:r>
              <a:rPr lang="hr-HR" sz="2000" i="1" dirty="0" err="1"/>
              <a:t>two</a:t>
            </a:r>
            <a:r>
              <a:rPr lang="hr-HR" sz="2000" i="1" dirty="0"/>
              <a:t> </a:t>
            </a:r>
            <a:r>
              <a:rPr lang="hr-HR" sz="2000" i="1" dirty="0" err="1"/>
              <a:t>o'clock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Glagol </a:t>
            </a:r>
            <a:r>
              <a:rPr lang="hr-HR" sz="2000" i="1" dirty="0" err="1"/>
              <a:t>have</a:t>
            </a:r>
            <a:r>
              <a:rPr lang="hr-HR" sz="2000" i="1" dirty="0"/>
              <a:t> će se u trećem licu promijeniti u </a:t>
            </a:r>
            <a:r>
              <a:rPr lang="hr-HR" sz="2000" i="1" dirty="0" err="1"/>
              <a:t>has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73752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1" y="12192"/>
            <a:ext cx="5102433" cy="68336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3238" y="1403797"/>
            <a:ext cx="6863152" cy="918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Write the correct form of the words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Pripazi da glagolima koji završavaju na -</a:t>
            </a:r>
            <a:r>
              <a:rPr lang="hr-HR" sz="2000" i="1" dirty="0" err="1"/>
              <a:t>sh</a:t>
            </a:r>
            <a:r>
              <a:rPr lang="hr-HR" sz="2000" i="1" dirty="0"/>
              <a:t>, -</a:t>
            </a:r>
            <a:r>
              <a:rPr lang="hr-HR" sz="2000" i="1" dirty="0" err="1"/>
              <a:t>ch</a:t>
            </a:r>
            <a:r>
              <a:rPr lang="hr-HR" sz="2000" i="1" dirty="0"/>
              <a:t>, --o, -x, suglasnik + y dodaš pravi nastavak!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09" y="2432763"/>
            <a:ext cx="11780781" cy="29004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3DE29621-920D-43EB-BAB2-0C1CCEF2C41C}"/>
              </a:ext>
            </a:extLst>
          </p:cNvPr>
          <p:cNvSpPr txBox="1">
            <a:spLocks/>
          </p:cNvSpPr>
          <p:nvPr/>
        </p:nvSpPr>
        <p:spPr>
          <a:xfrm>
            <a:off x="2266681" y="2915728"/>
            <a:ext cx="135228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tries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BDA9954-2AFD-4D2F-BDF4-364587B91A85}"/>
              </a:ext>
            </a:extLst>
          </p:cNvPr>
          <p:cNvSpPr txBox="1">
            <a:spLocks/>
          </p:cNvSpPr>
          <p:nvPr/>
        </p:nvSpPr>
        <p:spPr>
          <a:xfrm>
            <a:off x="1590540" y="3605034"/>
            <a:ext cx="135228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likes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510F7E4D-346C-4E60-B4C2-ECF0E00E64A1}"/>
              </a:ext>
            </a:extLst>
          </p:cNvPr>
          <p:cNvSpPr txBox="1">
            <a:spLocks/>
          </p:cNvSpPr>
          <p:nvPr/>
        </p:nvSpPr>
        <p:spPr>
          <a:xfrm>
            <a:off x="1781418" y="3990744"/>
            <a:ext cx="135228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rushes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2E16A007-67A0-4370-AABD-50CEB76A2924}"/>
              </a:ext>
            </a:extLst>
          </p:cNvPr>
          <p:cNvSpPr txBox="1">
            <a:spLocks/>
          </p:cNvSpPr>
          <p:nvPr/>
        </p:nvSpPr>
        <p:spPr>
          <a:xfrm>
            <a:off x="2086377" y="4653077"/>
            <a:ext cx="135228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goes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FCF24E83-B8B4-4BB0-8C6B-41EAFA226EF6}"/>
              </a:ext>
            </a:extLst>
          </p:cNvPr>
          <p:cNvSpPr txBox="1">
            <a:spLocks/>
          </p:cNvSpPr>
          <p:nvPr/>
        </p:nvSpPr>
        <p:spPr>
          <a:xfrm>
            <a:off x="7469746" y="2933255"/>
            <a:ext cx="135228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plays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1FD86B60-DD14-4EAA-811F-9B08D3A4E99F}"/>
              </a:ext>
            </a:extLst>
          </p:cNvPr>
          <p:cNvSpPr txBox="1">
            <a:spLocks/>
          </p:cNvSpPr>
          <p:nvPr/>
        </p:nvSpPr>
        <p:spPr>
          <a:xfrm>
            <a:off x="8145887" y="3612900"/>
            <a:ext cx="135228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studies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6084510C-D1D8-4C0F-9614-EFA784CEAF73}"/>
              </a:ext>
            </a:extLst>
          </p:cNvPr>
          <p:cNvSpPr txBox="1">
            <a:spLocks/>
          </p:cNvSpPr>
          <p:nvPr/>
        </p:nvSpPr>
        <p:spPr>
          <a:xfrm>
            <a:off x="8010659" y="3990743"/>
            <a:ext cx="135228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makes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446718F-4C7A-46BC-B083-BD11F9EC4EAB}"/>
              </a:ext>
            </a:extLst>
          </p:cNvPr>
          <p:cNvSpPr txBox="1">
            <a:spLocks/>
          </p:cNvSpPr>
          <p:nvPr/>
        </p:nvSpPr>
        <p:spPr>
          <a:xfrm>
            <a:off x="8397025" y="4656314"/>
            <a:ext cx="1352282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cries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92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1" y="12192"/>
            <a:ext cx="5102433" cy="68336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9393361" y="258176"/>
            <a:ext cx="2783907" cy="37471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 69. stranici u 2. zadatku svojih udžbenika imaš nekoliko pitanja o zanimanjima ljudi? Pročitaj pitanja i razmisli o kojem je zanimanju riječ. </a:t>
            </a:r>
            <a:br>
              <a:rPr lang="hr-HR" sz="2000" i="1" dirty="0"/>
            </a:br>
            <a:r>
              <a:rPr lang="hr-HR" sz="2000" i="1" dirty="0"/>
              <a:t>Ako ti neka od riječi nije jasna, otvori 129. stranicu udžbenika i potraži prijevod.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33" y="258176"/>
            <a:ext cx="8938426" cy="37471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4CD7EC1-02F0-420D-99CC-BB23DAAB2256}"/>
              </a:ext>
            </a:extLst>
          </p:cNvPr>
          <p:cNvSpPr txBox="1">
            <a:spLocks/>
          </p:cNvSpPr>
          <p:nvPr/>
        </p:nvSpPr>
        <p:spPr>
          <a:xfrm>
            <a:off x="5117164" y="4365938"/>
            <a:ext cx="7060103" cy="2702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Sjećaš li se o čemu smo sve razgovarali u ovoj lekciji?</a:t>
            </a:r>
            <a:br>
              <a:rPr lang="hr-HR" sz="2000" i="1" dirty="0"/>
            </a:br>
            <a:r>
              <a:rPr lang="hr-HR" sz="2000" i="1" dirty="0"/>
              <a:t>Naučili smo nazive zanimanja na engleskom jeziku, naučili kada koristimo članove a i </a:t>
            </a:r>
            <a:r>
              <a:rPr lang="hr-HR" sz="2000" i="1" dirty="0" err="1"/>
              <a:t>an</a:t>
            </a:r>
            <a:r>
              <a:rPr lang="hr-HR" sz="2000" i="1" dirty="0"/>
              <a:t>, upoznali se sa dnevnom rutinom </a:t>
            </a:r>
            <a:r>
              <a:rPr lang="hr-HR" sz="2000" i="1" dirty="0" err="1"/>
              <a:t>Inspector</a:t>
            </a:r>
            <a:r>
              <a:rPr lang="hr-HR" sz="2000" i="1" dirty="0"/>
              <a:t> J-a, te naučili priloge učestalosti.</a:t>
            </a:r>
          </a:p>
          <a:p>
            <a:pPr marL="0" indent="0">
              <a:buNone/>
            </a:pPr>
            <a:r>
              <a:rPr lang="hr-HR" sz="2000" i="1" dirty="0"/>
              <a:t>Kako bi se prisjetio svega što smo u ovoj lekciji spominjali otvori kviz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https://www.e-sfera.hr/dodatni-digitalni-sadrzaji/fee93228-22f7-4be9-9995-c890238071c7/assets/interactivity/kviz_1/index.html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88500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1" y="17694"/>
            <a:ext cx="5106936" cy="682261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7353836" y="157407"/>
            <a:ext cx="3794395" cy="11364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66.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403540" y="1900800"/>
            <a:ext cx="4834697" cy="62603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Look at the pictures</a:t>
            </a:r>
            <a:r>
              <a:rPr lang="hr-HR" sz="2000" b="1" dirty="0"/>
              <a:t> </a:t>
            </a:r>
            <a:r>
              <a:rPr lang="en-US" sz="2000" b="1" dirty="0"/>
              <a:t>and circle the correct</a:t>
            </a:r>
            <a:r>
              <a:rPr lang="hr-HR" sz="2000" b="1" dirty="0"/>
              <a:t> </a:t>
            </a:r>
            <a:r>
              <a:rPr lang="en-US" sz="2000" b="1" dirty="0"/>
              <a:t>word.</a:t>
            </a:r>
            <a:br>
              <a:rPr lang="hr-HR" sz="2000" i="1" dirty="0"/>
            </a:br>
            <a:r>
              <a:rPr lang="hr-HR" sz="2000" i="1" dirty="0"/>
              <a:t>Ispod svake fotografije nalaze se po dvije riječi. Ti izaberi onu ispravnu i zaokruži ju kako je prikazano u primjeru ispod.</a:t>
            </a:r>
            <a:br>
              <a:rPr lang="hr-HR" sz="2000" i="1" dirty="0"/>
            </a:br>
            <a:r>
              <a:rPr lang="hr-HR" sz="2000" i="1" dirty="0"/>
              <a:t>Ako ti neka od riječi nije jasna, otvori 129. stranicu udžbenika i potraži prijevod.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1" y="17694"/>
            <a:ext cx="7075154" cy="684226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" name="Picture 4" descr="Vidi izvornu sliku">
            <a:extLst>
              <a:ext uri="{FF2B5EF4-FFF2-40B4-BE49-F238E27FC236}">
                <a16:creationId xmlns:a16="http://schemas.microsoft.com/office/drawing/2014/main" id="{03DB4164-F787-40F0-B6CF-DC5857B6A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516" y="1039962"/>
            <a:ext cx="668203" cy="50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Vidi izvornu sliku">
            <a:extLst>
              <a:ext uri="{FF2B5EF4-FFF2-40B4-BE49-F238E27FC236}">
                <a16:creationId xmlns:a16="http://schemas.microsoft.com/office/drawing/2014/main" id="{5486061E-5897-4FF7-96CD-B96E756CB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498" y="1643122"/>
            <a:ext cx="668203" cy="50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Vidi izvornu sliku">
            <a:extLst>
              <a:ext uri="{FF2B5EF4-FFF2-40B4-BE49-F238E27FC236}">
                <a16:creationId xmlns:a16="http://schemas.microsoft.com/office/drawing/2014/main" id="{E14FDFFB-5BCB-4C49-9395-0077CC13D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66" y="2060620"/>
            <a:ext cx="668203" cy="37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1AE12ED4-019D-4CD5-88B4-0C131ACA2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396" y="2859110"/>
            <a:ext cx="1002305" cy="38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Vidi izvornu sliku">
            <a:extLst>
              <a:ext uri="{FF2B5EF4-FFF2-40B4-BE49-F238E27FC236}">
                <a16:creationId xmlns:a16="http://schemas.microsoft.com/office/drawing/2014/main" id="{0BCFE47B-0A5B-43E1-87DE-624648540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282" y="3286462"/>
            <a:ext cx="617335" cy="469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Vidi izvornu sliku">
            <a:extLst>
              <a:ext uri="{FF2B5EF4-FFF2-40B4-BE49-F238E27FC236}">
                <a16:creationId xmlns:a16="http://schemas.microsoft.com/office/drawing/2014/main" id="{4CED301F-3003-4C79-AC41-956E1E314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03" y="3876541"/>
            <a:ext cx="759003" cy="38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3286542E-5490-4BF4-AA15-55A3B38E7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193" y="4726547"/>
            <a:ext cx="1002305" cy="38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idi izvornu sliku">
            <a:extLst>
              <a:ext uri="{FF2B5EF4-FFF2-40B4-BE49-F238E27FC236}">
                <a16:creationId xmlns:a16="http://schemas.microsoft.com/office/drawing/2014/main" id="{21D62FA0-B718-44FC-8026-56A874759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213" y="5001685"/>
            <a:ext cx="869204" cy="50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Vidi izvornu sliku">
            <a:extLst>
              <a:ext uri="{FF2B5EF4-FFF2-40B4-BE49-F238E27FC236}">
                <a16:creationId xmlns:a16="http://schemas.microsoft.com/office/drawing/2014/main" id="{40E15B8C-DD6E-4493-BB3D-90476FC29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322" y="6485579"/>
            <a:ext cx="939720" cy="50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AEA899B0-03F9-4982-8990-64D8836E0AE9}"/>
              </a:ext>
            </a:extLst>
          </p:cNvPr>
          <p:cNvSpPr txBox="1">
            <a:spLocks/>
          </p:cNvSpPr>
          <p:nvPr/>
        </p:nvSpPr>
        <p:spPr>
          <a:xfrm>
            <a:off x="7353836" y="5409127"/>
            <a:ext cx="4716244" cy="27888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Uvježbati naučeno možeš i na sljedećim poveznicama: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https://learningapps.org/view4831683</a:t>
            </a:r>
            <a:br>
              <a:rPr lang="hr-HR" sz="2000" i="1" dirty="0"/>
            </a:br>
            <a:r>
              <a:rPr lang="hr-HR" sz="2000" i="1" dirty="0">
                <a:hlinkClick r:id="rId6"/>
              </a:rPr>
              <a:t>https://wordwall.net/resource/275270/jobs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5" name="Picture 4" descr="Vidi izvornu sliku">
            <a:extLst>
              <a:ext uri="{FF2B5EF4-FFF2-40B4-BE49-F238E27FC236}">
                <a16:creationId xmlns:a16="http://schemas.microsoft.com/office/drawing/2014/main" id="{D5558E65-BA49-4DEA-8C4A-51A3A5FE5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417" y="4510430"/>
            <a:ext cx="736060" cy="50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2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" y="0"/>
            <a:ext cx="5127401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7746191" y="87858"/>
            <a:ext cx="4391277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67.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746191" y="2356833"/>
            <a:ext cx="4391278" cy="3477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a page from Linda’s diary and rewrite it in the third person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Pročitaj stranicu </a:t>
            </a:r>
            <a:r>
              <a:rPr lang="hr-HR" sz="2000" i="1" dirty="0" err="1"/>
              <a:t>Lindinog</a:t>
            </a:r>
            <a:r>
              <a:rPr lang="hr-HR" sz="2000" i="1" dirty="0"/>
              <a:t> dnevnika i prepiši ju u trećem licu jednine. Pazi da glagolima dodaješ nastavak –s ili –</a:t>
            </a:r>
            <a:r>
              <a:rPr lang="hr-HR" sz="2000" i="1" dirty="0" err="1"/>
              <a:t>es</a:t>
            </a:r>
            <a:r>
              <a:rPr lang="hr-HR" sz="2000" i="1" dirty="0"/>
              <a:t>, te da glagola HAVE mijenjaš u HAS.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35" y="258499"/>
            <a:ext cx="7283369" cy="6858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845C8A0-1109-4700-BC43-FFC274B2EC93}"/>
              </a:ext>
            </a:extLst>
          </p:cNvPr>
          <p:cNvSpPr txBox="1">
            <a:spLocks/>
          </p:cNvSpPr>
          <p:nvPr/>
        </p:nvSpPr>
        <p:spPr>
          <a:xfrm>
            <a:off x="3729515" y="5912045"/>
            <a:ext cx="7572777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is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very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busy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75788F0-3139-4BF6-9F2A-3A98A41368AC}"/>
              </a:ext>
            </a:extLst>
          </p:cNvPr>
          <p:cNvSpPr txBox="1">
            <a:spLocks/>
          </p:cNvSpPr>
          <p:nvPr/>
        </p:nvSpPr>
        <p:spPr>
          <a:xfrm>
            <a:off x="544768" y="6286273"/>
            <a:ext cx="898945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Every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day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she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has</a:t>
            </a:r>
            <a:r>
              <a:rPr lang="hr-HR" sz="2600" dirty="0">
                <a:solidFill>
                  <a:srgbClr val="FF0000"/>
                </a:solidFill>
              </a:rPr>
              <a:t> piano </a:t>
            </a:r>
            <a:r>
              <a:rPr lang="hr-HR" sz="2600" dirty="0" err="1">
                <a:solidFill>
                  <a:srgbClr val="FF0000"/>
                </a:solidFill>
              </a:rPr>
              <a:t>lessons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0940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" y="0"/>
            <a:ext cx="5127401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35404" y="87858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9648" y="399245"/>
            <a:ext cx="7007821" cy="5434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Complete the sentences with the words from the word search. Don’t forget a or an!</a:t>
            </a:r>
            <a:br>
              <a:rPr lang="hr-HR" sz="2000" i="1" dirty="0"/>
            </a:br>
            <a:r>
              <a:rPr lang="hr-HR" sz="2000" i="1" dirty="0"/>
              <a:t>Nadopuni riječima iz </a:t>
            </a:r>
            <a:r>
              <a:rPr lang="hr-HR" sz="2000" i="1" dirty="0" err="1"/>
              <a:t>osmosmjerke</a:t>
            </a:r>
            <a:r>
              <a:rPr lang="hr-HR" sz="2000" i="1" dirty="0"/>
              <a:t>. Ne zaboravi A ili AN!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06" y="1468192"/>
            <a:ext cx="8706647" cy="516028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845C8A0-1109-4700-BC43-FFC274B2EC93}"/>
              </a:ext>
            </a:extLst>
          </p:cNvPr>
          <p:cNvSpPr txBox="1">
            <a:spLocks/>
          </p:cNvSpPr>
          <p:nvPr/>
        </p:nvSpPr>
        <p:spPr>
          <a:xfrm>
            <a:off x="4372378" y="1871043"/>
            <a:ext cx="61174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doctor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E75788F0-3139-4BF6-9F2A-3A98A41368AC}"/>
              </a:ext>
            </a:extLst>
          </p:cNvPr>
          <p:cNvSpPr txBox="1">
            <a:spLocks/>
          </p:cNvSpPr>
          <p:nvPr/>
        </p:nvSpPr>
        <p:spPr>
          <a:xfrm>
            <a:off x="3760631" y="2309484"/>
            <a:ext cx="898945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 	</a:t>
            </a:r>
            <a:r>
              <a:rPr lang="hr-HR" sz="2600" dirty="0" err="1">
                <a:solidFill>
                  <a:srgbClr val="FF0000"/>
                </a:solidFill>
              </a:rPr>
              <a:t>cook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644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" y="12192"/>
            <a:ext cx="5109170" cy="68336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927596" y="1056068"/>
            <a:ext cx="3114150" cy="4842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true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 </a:t>
            </a:r>
            <a:br>
              <a:rPr lang="hr-HR" sz="2000" b="1" dirty="0"/>
            </a:br>
            <a:r>
              <a:rPr lang="hr-HR" sz="2000" i="1" dirty="0"/>
              <a:t>Napiši rečenice o zanimanjima.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49" y="244699"/>
            <a:ext cx="8379061" cy="683361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2BC46E7B-4391-4648-99A6-F00B8EDCBF9E}"/>
              </a:ext>
            </a:extLst>
          </p:cNvPr>
          <p:cNvSpPr txBox="1">
            <a:spLocks/>
          </p:cNvSpPr>
          <p:nvPr/>
        </p:nvSpPr>
        <p:spPr>
          <a:xfrm>
            <a:off x="772307" y="4421060"/>
            <a:ext cx="611746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 dentist </a:t>
            </a:r>
            <a:r>
              <a:rPr lang="hr-HR" sz="2600" dirty="0" err="1">
                <a:solidFill>
                  <a:srgbClr val="FF0000"/>
                </a:solidFill>
              </a:rPr>
              <a:t>keeps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your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teeth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healthy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457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" y="15407"/>
            <a:ext cx="5146801" cy="687263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56411" y="15407"/>
            <a:ext cx="7025980" cy="6522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to Mike and Pete and complete the table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Tablicu iz drugog zadatka precrtaj u svoju bilježnicu.</a:t>
            </a:r>
            <a:br>
              <a:rPr lang="hr-HR" sz="2000" i="1" dirty="0"/>
            </a:br>
            <a:r>
              <a:rPr lang="hr-HR" sz="2000" i="1" dirty="0"/>
              <a:t>Poslušaj zvučni zapis na poveznici ispod, i ispuni tablicu informacijama o tome što </a:t>
            </a:r>
            <a:r>
              <a:rPr lang="hr-HR" sz="2000" i="1" dirty="0" err="1"/>
              <a:t>Mike</a:t>
            </a:r>
            <a:r>
              <a:rPr lang="hr-HR" sz="2000" i="1" dirty="0"/>
              <a:t> i Pete žele tj. ne žele biti kad odrastu, te zašto: 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https://www.e-sfera.hr/dodatni-digitalni-sadrzaji/fee93228-22f7-4be9-9995-c890238071c7/assets/audio/30_lesson_11 mike_and_pete.mp3</a:t>
            </a:r>
            <a:br>
              <a:rPr lang="hr-HR" sz="2000" i="1" dirty="0"/>
            </a:br>
            <a:r>
              <a:rPr lang="hr-HR" sz="2000" i="1" dirty="0"/>
              <a:t>Ako je potrebno zvučni zapis možeš poslušati više puta.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589" y="2645272"/>
            <a:ext cx="9119536" cy="35237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5D299C31-56B3-422C-BB46-D353B4515515}"/>
              </a:ext>
            </a:extLst>
          </p:cNvPr>
          <p:cNvSpPr txBox="1">
            <a:spLocks/>
          </p:cNvSpPr>
          <p:nvPr/>
        </p:nvSpPr>
        <p:spPr>
          <a:xfrm>
            <a:off x="5156410" y="6331162"/>
            <a:ext cx="34246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000" b="1" dirty="0" err="1"/>
              <a:t>Check</a:t>
            </a:r>
            <a:r>
              <a:rPr lang="hr-HR" sz="2000" b="1" dirty="0"/>
              <a:t>. </a:t>
            </a:r>
            <a:r>
              <a:rPr lang="hr-HR" sz="2000" i="1" dirty="0"/>
              <a:t>Provjeri.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6B6AB79-7975-4CA4-B0CE-67C167C06C32}"/>
              </a:ext>
            </a:extLst>
          </p:cNvPr>
          <p:cNvSpPr txBox="1">
            <a:spLocks/>
          </p:cNvSpPr>
          <p:nvPr/>
        </p:nvSpPr>
        <p:spPr>
          <a:xfrm>
            <a:off x="4559702" y="4620461"/>
            <a:ext cx="240776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 pilot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7756647E-243F-41D0-9294-F6FCD55DB080}"/>
              </a:ext>
            </a:extLst>
          </p:cNvPr>
          <p:cNvSpPr txBox="1">
            <a:spLocks/>
          </p:cNvSpPr>
          <p:nvPr/>
        </p:nvSpPr>
        <p:spPr>
          <a:xfrm>
            <a:off x="4559702" y="5415278"/>
            <a:ext cx="240776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 </a:t>
            </a:r>
            <a:r>
              <a:rPr lang="hr-HR" sz="2600" dirty="0" err="1">
                <a:solidFill>
                  <a:srgbClr val="FF0000"/>
                </a:solidFill>
              </a:rPr>
              <a:t>journalist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DF9E2752-780F-45F8-9100-6F61C27AC797}"/>
              </a:ext>
            </a:extLst>
          </p:cNvPr>
          <p:cNvSpPr txBox="1">
            <a:spLocks/>
          </p:cNvSpPr>
          <p:nvPr/>
        </p:nvSpPr>
        <p:spPr>
          <a:xfrm>
            <a:off x="6973691" y="4634072"/>
            <a:ext cx="240776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 </a:t>
            </a:r>
            <a:r>
              <a:rPr lang="hr-HR" sz="2600" dirty="0" err="1">
                <a:solidFill>
                  <a:srgbClr val="FF0000"/>
                </a:solidFill>
              </a:rPr>
              <a:t>computer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programmer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EE64E1E6-1399-4DE2-B62B-9121226FE294}"/>
              </a:ext>
            </a:extLst>
          </p:cNvPr>
          <p:cNvSpPr txBox="1">
            <a:spLocks/>
          </p:cNvSpPr>
          <p:nvPr/>
        </p:nvSpPr>
        <p:spPr>
          <a:xfrm>
            <a:off x="7006076" y="5428889"/>
            <a:ext cx="240776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 </a:t>
            </a:r>
            <a:r>
              <a:rPr lang="hr-HR" sz="2600" dirty="0" err="1">
                <a:solidFill>
                  <a:srgbClr val="FF0000"/>
                </a:solidFill>
              </a:rPr>
              <a:t>detective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C06ED852-CE81-445B-BA0E-C28065E37B13}"/>
              </a:ext>
            </a:extLst>
          </p:cNvPr>
          <p:cNvSpPr txBox="1">
            <a:spLocks/>
          </p:cNvSpPr>
          <p:nvPr/>
        </p:nvSpPr>
        <p:spPr>
          <a:xfrm>
            <a:off x="9425771" y="4647683"/>
            <a:ext cx="240776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1800" dirty="0">
                <a:solidFill>
                  <a:srgbClr val="FF0000"/>
                </a:solidFill>
              </a:rPr>
              <a:t>He </a:t>
            </a:r>
            <a:r>
              <a:rPr lang="hr-HR" sz="1800" dirty="0" err="1">
                <a:solidFill>
                  <a:srgbClr val="FF0000"/>
                </a:solidFill>
              </a:rPr>
              <a:t>could</a:t>
            </a:r>
            <a:r>
              <a:rPr lang="hr-HR" sz="1800" dirty="0">
                <a:solidFill>
                  <a:srgbClr val="FF0000"/>
                </a:solidFill>
              </a:rPr>
              <a:t> </a:t>
            </a:r>
            <a:r>
              <a:rPr lang="hr-HR" sz="1800" dirty="0" err="1">
                <a:solidFill>
                  <a:srgbClr val="FF0000"/>
                </a:solidFill>
              </a:rPr>
              <a:t>play</a:t>
            </a:r>
            <a:r>
              <a:rPr lang="hr-HR" sz="1800" dirty="0">
                <a:solidFill>
                  <a:srgbClr val="FF0000"/>
                </a:solidFill>
              </a:rPr>
              <a:t> </a:t>
            </a:r>
            <a:r>
              <a:rPr lang="hr-HR" sz="1800" dirty="0" err="1">
                <a:solidFill>
                  <a:srgbClr val="FF0000"/>
                </a:solidFill>
              </a:rPr>
              <a:t>computer</a:t>
            </a:r>
            <a:r>
              <a:rPr lang="hr-HR" sz="1800" dirty="0">
                <a:solidFill>
                  <a:srgbClr val="FF0000"/>
                </a:solidFill>
              </a:rPr>
              <a:t> </a:t>
            </a:r>
            <a:r>
              <a:rPr lang="hr-HR" sz="1800" dirty="0" err="1">
                <a:solidFill>
                  <a:srgbClr val="FF0000"/>
                </a:solidFill>
              </a:rPr>
              <a:t>games</a:t>
            </a:r>
            <a:r>
              <a:rPr lang="hr-HR" sz="1800" dirty="0">
                <a:solidFill>
                  <a:srgbClr val="FF0000"/>
                </a:solidFill>
              </a:rPr>
              <a:t> </a:t>
            </a:r>
            <a:r>
              <a:rPr lang="hr-HR" sz="1800" dirty="0" err="1">
                <a:solidFill>
                  <a:srgbClr val="FF0000"/>
                </a:solidFill>
              </a:rPr>
              <a:t>all</a:t>
            </a:r>
            <a:r>
              <a:rPr lang="hr-HR" sz="1800" dirty="0">
                <a:solidFill>
                  <a:srgbClr val="FF0000"/>
                </a:solidFill>
              </a:rPr>
              <a:t> </a:t>
            </a:r>
            <a:r>
              <a:rPr lang="hr-HR" sz="1800" dirty="0" err="1">
                <a:solidFill>
                  <a:srgbClr val="FF0000"/>
                </a:solidFill>
              </a:rPr>
              <a:t>day</a:t>
            </a:r>
            <a:r>
              <a:rPr lang="hr-HR" sz="1800" dirty="0">
                <a:solidFill>
                  <a:srgbClr val="FF0000"/>
                </a:solidFill>
              </a:rPr>
              <a:t> </a:t>
            </a:r>
            <a:r>
              <a:rPr lang="hr-HR" sz="1800" dirty="0" err="1">
                <a:solidFill>
                  <a:srgbClr val="FF0000"/>
                </a:solidFill>
              </a:rPr>
              <a:t>long</a:t>
            </a:r>
            <a:endParaRPr lang="hr-HR" sz="1800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91948A54-92F8-45A0-87E3-FD766587070E}"/>
              </a:ext>
            </a:extLst>
          </p:cNvPr>
          <p:cNvSpPr txBox="1">
            <a:spLocks/>
          </p:cNvSpPr>
          <p:nvPr/>
        </p:nvSpPr>
        <p:spPr>
          <a:xfrm>
            <a:off x="9388086" y="5428889"/>
            <a:ext cx="240776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He </a:t>
            </a:r>
            <a:r>
              <a:rPr lang="hr-HR" sz="2600" dirty="0" err="1">
                <a:solidFill>
                  <a:srgbClr val="FF0000"/>
                </a:solidFill>
              </a:rPr>
              <a:t>has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all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the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right</a:t>
            </a:r>
            <a:r>
              <a:rPr lang="hr-HR" sz="2600" dirty="0">
                <a:solidFill>
                  <a:srgbClr val="FF0000"/>
                </a:solidFill>
              </a:rPr>
              <a:t> </a:t>
            </a:r>
            <a:r>
              <a:rPr lang="hr-HR" sz="2600" dirty="0" err="1">
                <a:solidFill>
                  <a:srgbClr val="FF0000"/>
                </a:solidFill>
              </a:rPr>
              <a:t>qualities</a:t>
            </a:r>
            <a:r>
              <a:rPr lang="hr-HR" sz="26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4" name="05_39_Would_you_like_to_be_a_detective">
            <a:hlinkClick r:id="" action="ppaction://media"/>
            <a:extLst>
              <a:ext uri="{FF2B5EF4-FFF2-40B4-BE49-F238E27FC236}">
                <a16:creationId xmlns:a16="http://schemas.microsoft.com/office/drawing/2014/main" id="{F4FC1152-D0BF-4216-9C7A-36359E8768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11166" y="2035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3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9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 build="p"/>
      <p:bldP spid="8" grpId="0"/>
      <p:bldP spid="9" grpId="0"/>
      <p:bldP spid="10" grpId="0"/>
      <p:bldP spid="11" grpId="0"/>
      <p:bldP spid="12" grpId="0"/>
      <p:bldP spid="14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8" y="0"/>
            <a:ext cx="5135893" cy="6858000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360607"/>
            <a:ext cx="6806669" cy="4262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What would you like to be when you grow up?</a:t>
            </a:r>
            <a:br>
              <a:rPr lang="hr-HR" sz="2000" i="1" dirty="0"/>
            </a:br>
            <a:r>
              <a:rPr lang="en-US" sz="2000" i="1" dirty="0"/>
              <a:t>U </a:t>
            </a:r>
            <a:r>
              <a:rPr lang="en-US" sz="2000" i="1" dirty="0" err="1"/>
              <a:t>bilježnicu</a:t>
            </a:r>
            <a:r>
              <a:rPr lang="en-US" sz="2000" i="1" dirty="0"/>
              <a:t> </a:t>
            </a:r>
            <a:r>
              <a:rPr lang="en-US" sz="2000" i="1" dirty="0" err="1"/>
              <a:t>zapiši</a:t>
            </a:r>
            <a:r>
              <a:rPr lang="en-US" sz="2000" i="1" dirty="0"/>
              <a:t> </a:t>
            </a:r>
            <a:r>
              <a:rPr lang="en-US" sz="2000" i="1" dirty="0" err="1"/>
              <a:t>rečenice</a:t>
            </a:r>
            <a:r>
              <a:rPr lang="en-US" sz="2000" i="1" dirty="0"/>
              <a:t> o tome </a:t>
            </a:r>
            <a:r>
              <a:rPr lang="en-US" sz="2000" i="1" dirty="0" err="1"/>
              <a:t>što</a:t>
            </a:r>
            <a:r>
              <a:rPr lang="en-US" sz="2000" i="1" dirty="0"/>
              <a:t> </a:t>
            </a:r>
            <a:r>
              <a:rPr lang="en-US" sz="2000" i="1" dirty="0" err="1"/>
              <a:t>ti</a:t>
            </a:r>
            <a:r>
              <a:rPr lang="en-US" sz="2000" i="1" dirty="0"/>
              <a:t> </a:t>
            </a:r>
            <a:r>
              <a:rPr lang="en-US" sz="2000" i="1" dirty="0" err="1"/>
              <a:t>želiš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ne </a:t>
            </a:r>
            <a:r>
              <a:rPr lang="en-US" sz="2000" i="1" dirty="0" err="1"/>
              <a:t>želiš</a:t>
            </a:r>
            <a:r>
              <a:rPr lang="en-US" sz="2000" i="1" dirty="0"/>
              <a:t> </a:t>
            </a:r>
            <a:r>
              <a:rPr lang="en-US" sz="2000" i="1" dirty="0" err="1"/>
              <a:t>biti</a:t>
            </a:r>
            <a:r>
              <a:rPr lang="en-US" sz="2000" i="1" dirty="0"/>
              <a:t> </a:t>
            </a:r>
            <a:r>
              <a:rPr lang="en-US" sz="2000" i="1" dirty="0" err="1"/>
              <a:t>kada</a:t>
            </a:r>
            <a:r>
              <a:rPr lang="en-US" sz="2000" i="1" dirty="0"/>
              <a:t> </a:t>
            </a:r>
            <a:r>
              <a:rPr lang="en-US" sz="2000" i="1" dirty="0" err="1"/>
              <a:t>odrasteš</a:t>
            </a:r>
            <a:r>
              <a:rPr lang="en-US" sz="2000" i="1" dirty="0"/>
              <a:t>:</a:t>
            </a:r>
            <a:r>
              <a:rPr lang="hr-HR" sz="2000" i="1" dirty="0"/>
              <a:t> </a:t>
            </a:r>
            <a:r>
              <a:rPr lang="en-US" sz="2000" b="1" i="1" dirty="0"/>
              <a:t>I would like to be…</a:t>
            </a:r>
            <a:r>
              <a:rPr lang="hr-HR" sz="2000" b="1" i="1" dirty="0"/>
              <a:t> </a:t>
            </a:r>
            <a:r>
              <a:rPr lang="en-US" sz="2000" b="1" i="1" dirty="0"/>
              <a:t>I wouldn't like to be…</a:t>
            </a:r>
            <a:endParaRPr lang="hr-HR" sz="2000" i="1" dirty="0"/>
          </a:p>
          <a:p>
            <a:pPr marL="0" indent="0">
              <a:buNone/>
            </a:pPr>
            <a:endParaRPr lang="hr-HR" i="1" dirty="0"/>
          </a:p>
          <a:p>
            <a:pPr marL="0" indent="0">
              <a:buNone/>
            </a:pPr>
            <a:r>
              <a:rPr lang="en-US" sz="2000" i="1" dirty="0" err="1"/>
              <a:t>Pogledaj</a:t>
            </a:r>
            <a:r>
              <a:rPr lang="en-US" sz="2000" i="1" dirty="0"/>
              <a:t> </a:t>
            </a:r>
            <a:r>
              <a:rPr lang="en-US" sz="2000" i="1" dirty="0" err="1"/>
              <a:t>ponovno</a:t>
            </a:r>
            <a:r>
              <a:rPr lang="en-US" sz="2000" i="1" dirty="0"/>
              <a:t> </a:t>
            </a:r>
            <a:r>
              <a:rPr lang="en-US" sz="2000" i="1" dirty="0" err="1"/>
              <a:t>riječi</a:t>
            </a:r>
            <a:r>
              <a:rPr lang="en-US" sz="2000" i="1" dirty="0"/>
              <a:t> u 1. </a:t>
            </a:r>
            <a:r>
              <a:rPr lang="en-US" sz="2000" i="1" dirty="0" err="1"/>
              <a:t>zadatku</a:t>
            </a:r>
            <a:r>
              <a:rPr lang="en-US" sz="2000" i="1" dirty="0"/>
              <a:t> </a:t>
            </a:r>
            <a:r>
              <a:rPr lang="en-US" sz="2000" i="1" dirty="0" err="1"/>
              <a:t>na</a:t>
            </a:r>
            <a:r>
              <a:rPr lang="en-US" sz="2000" i="1" dirty="0"/>
              <a:t> 66. </a:t>
            </a:r>
            <a:r>
              <a:rPr lang="en-US" sz="2000" i="1" dirty="0" err="1"/>
              <a:t>stranici</a:t>
            </a:r>
            <a:r>
              <a:rPr lang="en-US" sz="2000" i="1" dirty="0"/>
              <a:t>.</a:t>
            </a:r>
            <a:br>
              <a:rPr lang="hr-HR" sz="2000" i="1" dirty="0"/>
            </a:br>
            <a:r>
              <a:rPr lang="en-US" sz="2000" i="1" dirty="0" err="1"/>
              <a:t>Primjećuješ</a:t>
            </a:r>
            <a:r>
              <a:rPr lang="en-US" sz="2000" i="1" dirty="0"/>
              <a:t> li da </a:t>
            </a:r>
            <a:r>
              <a:rPr lang="en-US" sz="2000" i="1" dirty="0" err="1"/>
              <a:t>ispred</a:t>
            </a:r>
            <a:r>
              <a:rPr lang="en-US" sz="2000" i="1" dirty="0"/>
              <a:t> </a:t>
            </a:r>
            <a:r>
              <a:rPr lang="en-US" sz="2000" i="1" dirty="0" err="1"/>
              <a:t>nekih</a:t>
            </a:r>
            <a:r>
              <a:rPr lang="en-US" sz="2000" i="1" dirty="0"/>
              <a:t> </a:t>
            </a:r>
            <a:r>
              <a:rPr lang="en-US" sz="2000" i="1" dirty="0" err="1"/>
              <a:t>riječi</a:t>
            </a:r>
            <a:r>
              <a:rPr lang="en-US" sz="2000" i="1" dirty="0"/>
              <a:t> za </a:t>
            </a:r>
            <a:r>
              <a:rPr lang="en-US" sz="2000" i="1" dirty="0" err="1"/>
              <a:t>nazive</a:t>
            </a:r>
            <a:r>
              <a:rPr lang="en-US" sz="2000" i="1" dirty="0"/>
              <a:t> </a:t>
            </a:r>
            <a:r>
              <a:rPr lang="en-US" sz="2000" i="1" dirty="0" err="1"/>
              <a:t>zanimanja</a:t>
            </a:r>
            <a:r>
              <a:rPr lang="en-US" sz="2000" i="1" dirty="0"/>
              <a:t> </a:t>
            </a:r>
            <a:r>
              <a:rPr lang="en-US" sz="2000" i="1" dirty="0" err="1"/>
              <a:t>stoji</a:t>
            </a:r>
            <a:r>
              <a:rPr lang="en-US" sz="2000" i="1" dirty="0"/>
              <a:t> A, a </a:t>
            </a:r>
            <a:r>
              <a:rPr lang="en-US" sz="2000" i="1" dirty="0" err="1"/>
              <a:t>ispred</a:t>
            </a:r>
            <a:r>
              <a:rPr lang="en-US" sz="2000" i="1" dirty="0"/>
              <a:t> </a:t>
            </a:r>
            <a:r>
              <a:rPr lang="en-US" sz="2000" i="1" dirty="0" err="1"/>
              <a:t>nekih</a:t>
            </a:r>
            <a:r>
              <a:rPr lang="en-US" sz="2000" i="1" dirty="0"/>
              <a:t> AN?</a:t>
            </a:r>
            <a:br>
              <a:rPr lang="hr-HR" sz="2000" i="1" dirty="0"/>
            </a:br>
            <a:r>
              <a:rPr lang="en-US" sz="2000" i="1" dirty="0" err="1"/>
              <a:t>Što</a:t>
            </a:r>
            <a:r>
              <a:rPr lang="en-US" sz="2000" i="1" dirty="0"/>
              <a:t> </a:t>
            </a:r>
            <a:r>
              <a:rPr lang="en-US" sz="2000" i="1" dirty="0" err="1"/>
              <a:t>misliš</a:t>
            </a:r>
            <a:r>
              <a:rPr lang="en-US" sz="2000" i="1" dirty="0"/>
              <a:t> </a:t>
            </a:r>
            <a:r>
              <a:rPr lang="en-US" sz="2000" i="1" dirty="0" err="1"/>
              <a:t>zašto</a:t>
            </a:r>
            <a:r>
              <a:rPr lang="en-US" sz="2000" i="1" dirty="0"/>
              <a:t>? </a:t>
            </a:r>
            <a:r>
              <a:rPr lang="en-US" sz="2000" i="1" dirty="0" err="1"/>
              <a:t>Razmisli</a:t>
            </a:r>
            <a:r>
              <a:rPr lang="en-US" sz="2000" i="1" dirty="0"/>
              <a:t>.</a:t>
            </a:r>
          </a:p>
          <a:p>
            <a:pPr marL="0" indent="0">
              <a:buNone/>
            </a:pPr>
            <a:endParaRPr lang="en-US" sz="2000" b="1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97" y="238943"/>
            <a:ext cx="4134776" cy="11390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061451A1-2449-40DF-A42A-088338E3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06" y="3123152"/>
            <a:ext cx="4982986" cy="165490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C4389747-A23B-4446-855E-179A5D265EE3}"/>
              </a:ext>
            </a:extLst>
          </p:cNvPr>
          <p:cNvSpPr/>
          <p:nvPr/>
        </p:nvSpPr>
        <p:spPr>
          <a:xfrm>
            <a:off x="5273035" y="3367853"/>
            <a:ext cx="67652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Objašnjenje ti se nalazi u LOOK okviru!</a:t>
            </a:r>
          </a:p>
          <a:p>
            <a:r>
              <a:rPr lang="hr-HR" sz="2000" i="1" dirty="0"/>
              <a:t>Ispred imenica u jednini koje počinju samoglasnikom/</a:t>
            </a:r>
            <a:r>
              <a:rPr lang="hr-HR" sz="2000" i="1" dirty="0" err="1"/>
              <a:t>otvornikom</a:t>
            </a:r>
            <a:r>
              <a:rPr lang="hr-HR" sz="2000" i="1" dirty="0"/>
              <a:t> (a, e, i, o, u) stajat će AN, dok će ispred imenica koje počinju suglasnikom/</a:t>
            </a:r>
            <a:r>
              <a:rPr lang="hr-HR" sz="2000" i="1" dirty="0" err="1"/>
              <a:t>zatvornikom</a:t>
            </a:r>
            <a:r>
              <a:rPr lang="hr-HR" sz="2000" i="1" dirty="0"/>
              <a:t> stajati A.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444486EA-91CC-4B90-82BE-ECE0868956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4766" y="5131469"/>
            <a:ext cx="2241926" cy="162119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Pravokutnik 11">
            <a:extLst>
              <a:ext uri="{FF2B5EF4-FFF2-40B4-BE49-F238E27FC236}">
                <a16:creationId xmlns:a16="http://schemas.microsoft.com/office/drawing/2014/main" id="{BFAF95E4-BDB1-4195-8774-22E81E211B67}"/>
              </a:ext>
            </a:extLst>
          </p:cNvPr>
          <p:cNvSpPr/>
          <p:nvPr/>
        </p:nvSpPr>
        <p:spPr>
          <a:xfrm>
            <a:off x="5273035" y="5742013"/>
            <a:ext cx="67652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i="1" dirty="0"/>
              <a:t>Pripazi, jer u množini tog člana neće biti!</a:t>
            </a:r>
          </a:p>
        </p:txBody>
      </p:sp>
    </p:spTree>
    <p:extLst>
      <p:ext uri="{BB962C8B-B14F-4D97-AF65-F5344CB8AC3E}">
        <p14:creationId xmlns:p14="http://schemas.microsoft.com/office/powerpoint/2010/main" val="352791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" y="0"/>
            <a:ext cx="5129430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...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431128"/>
            <a:ext cx="6806669" cy="4052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A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an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Na 67. stranici svog udžbenika riješi 4. zadatak, tako da na prazne crte upišeš A ili AN. Pazi počinje li riječ nakon crte samoglasnikom/</a:t>
            </a:r>
            <a:r>
              <a:rPr lang="hr-HR" sz="2000" i="1" dirty="0" err="1"/>
              <a:t>otvornikom</a:t>
            </a:r>
            <a:r>
              <a:rPr lang="hr-HR" sz="2000" i="1" dirty="0"/>
              <a:t> ili suglasnikom/</a:t>
            </a:r>
            <a:r>
              <a:rPr lang="hr-HR" sz="2000" i="1" dirty="0" err="1"/>
              <a:t>zatvornikom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70" y="1745996"/>
            <a:ext cx="11788840" cy="36631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B4B964B3-57EA-4BD8-BBB4-26D5C04D62D7}"/>
              </a:ext>
            </a:extLst>
          </p:cNvPr>
          <p:cNvSpPr txBox="1">
            <a:spLocks/>
          </p:cNvSpPr>
          <p:nvPr/>
        </p:nvSpPr>
        <p:spPr>
          <a:xfrm>
            <a:off x="2931292" y="2251178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an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2B2285B0-A2B6-4CEB-81EA-79FD9EA1848E}"/>
              </a:ext>
            </a:extLst>
          </p:cNvPr>
          <p:cNvSpPr txBox="1">
            <a:spLocks/>
          </p:cNvSpPr>
          <p:nvPr/>
        </p:nvSpPr>
        <p:spPr>
          <a:xfrm>
            <a:off x="1929792" y="2599466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FFD4EED9-2F6A-46F2-BBB3-EC2FFB771609}"/>
              </a:ext>
            </a:extLst>
          </p:cNvPr>
          <p:cNvSpPr txBox="1">
            <a:spLocks/>
          </p:cNvSpPr>
          <p:nvPr/>
        </p:nvSpPr>
        <p:spPr>
          <a:xfrm>
            <a:off x="1800297" y="2945129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66340B15-59D9-4267-8491-BFE3126A99CC}"/>
              </a:ext>
            </a:extLst>
          </p:cNvPr>
          <p:cNvSpPr txBox="1">
            <a:spLocks/>
          </p:cNvSpPr>
          <p:nvPr/>
        </p:nvSpPr>
        <p:spPr>
          <a:xfrm>
            <a:off x="4026938" y="2945129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71AF6F36-4DED-4B29-8DAF-F8C79E179588}"/>
              </a:ext>
            </a:extLst>
          </p:cNvPr>
          <p:cNvSpPr txBox="1">
            <a:spLocks/>
          </p:cNvSpPr>
          <p:nvPr/>
        </p:nvSpPr>
        <p:spPr>
          <a:xfrm>
            <a:off x="1534088" y="3277913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77668E4-006A-4CD8-BD9B-C5B5C06AEB58}"/>
              </a:ext>
            </a:extLst>
          </p:cNvPr>
          <p:cNvSpPr txBox="1">
            <a:spLocks/>
          </p:cNvSpPr>
          <p:nvPr/>
        </p:nvSpPr>
        <p:spPr>
          <a:xfrm>
            <a:off x="9600401" y="2165278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66E9258-CD9A-4B21-9376-DC24DB5A30F3}"/>
              </a:ext>
            </a:extLst>
          </p:cNvPr>
          <p:cNvSpPr txBox="1">
            <a:spLocks/>
          </p:cNvSpPr>
          <p:nvPr/>
        </p:nvSpPr>
        <p:spPr>
          <a:xfrm>
            <a:off x="10961880" y="2495716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954360A-E03C-4D59-986C-54F5597847B4}"/>
              </a:ext>
            </a:extLst>
          </p:cNvPr>
          <p:cNvSpPr txBox="1">
            <a:spLocks/>
          </p:cNvSpPr>
          <p:nvPr/>
        </p:nvSpPr>
        <p:spPr>
          <a:xfrm>
            <a:off x="10228779" y="2842098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4413EBAA-37BF-4CEC-94A3-0E7B4BABC1AB}"/>
              </a:ext>
            </a:extLst>
          </p:cNvPr>
          <p:cNvSpPr txBox="1">
            <a:spLocks/>
          </p:cNvSpPr>
          <p:nvPr/>
        </p:nvSpPr>
        <p:spPr>
          <a:xfrm>
            <a:off x="9269444" y="3184021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an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510C4AB4-B7EB-4902-88A5-95EBC40A9F98}"/>
              </a:ext>
            </a:extLst>
          </p:cNvPr>
          <p:cNvSpPr txBox="1">
            <a:spLocks/>
          </p:cNvSpPr>
          <p:nvPr/>
        </p:nvSpPr>
        <p:spPr>
          <a:xfrm>
            <a:off x="7621023" y="3510012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511C485D-058E-483B-9848-541CF141EB0B}"/>
              </a:ext>
            </a:extLst>
          </p:cNvPr>
          <p:cNvSpPr txBox="1">
            <a:spLocks/>
          </p:cNvSpPr>
          <p:nvPr/>
        </p:nvSpPr>
        <p:spPr>
          <a:xfrm>
            <a:off x="2710204" y="3804394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C9F8E98F-CE9D-450A-AD02-270278A6308F}"/>
              </a:ext>
            </a:extLst>
          </p:cNvPr>
          <p:cNvSpPr txBox="1">
            <a:spLocks/>
          </p:cNvSpPr>
          <p:nvPr/>
        </p:nvSpPr>
        <p:spPr>
          <a:xfrm>
            <a:off x="2868313" y="4472940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an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E5AB0B26-6852-4303-AD79-F93ADB51D9B2}"/>
              </a:ext>
            </a:extLst>
          </p:cNvPr>
          <p:cNvSpPr txBox="1">
            <a:spLocks/>
          </p:cNvSpPr>
          <p:nvPr/>
        </p:nvSpPr>
        <p:spPr>
          <a:xfrm>
            <a:off x="4357895" y="4483912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60AFF480-4D63-487C-BC47-09E5AC61739A}"/>
              </a:ext>
            </a:extLst>
          </p:cNvPr>
          <p:cNvSpPr txBox="1">
            <a:spLocks/>
          </p:cNvSpPr>
          <p:nvPr/>
        </p:nvSpPr>
        <p:spPr>
          <a:xfrm>
            <a:off x="1904034" y="4836576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an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26" name="Rezervirano mjesto sadržaja 2">
            <a:extLst>
              <a:ext uri="{FF2B5EF4-FFF2-40B4-BE49-F238E27FC236}">
                <a16:creationId xmlns:a16="http://schemas.microsoft.com/office/drawing/2014/main" id="{8815F356-E93E-4835-BB10-975DB47A7BAD}"/>
              </a:ext>
            </a:extLst>
          </p:cNvPr>
          <p:cNvSpPr txBox="1">
            <a:spLocks/>
          </p:cNvSpPr>
          <p:nvPr/>
        </p:nvSpPr>
        <p:spPr>
          <a:xfrm>
            <a:off x="3247856" y="4836576"/>
            <a:ext cx="661914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37722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3" y="13424"/>
            <a:ext cx="5125367" cy="68311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65.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388983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Can you find 11 jobs in this word search?</a:t>
            </a:r>
            <a:r>
              <a:rPr lang="hr-HR" sz="2000" b="1" dirty="0"/>
              <a:t> </a:t>
            </a:r>
            <a:r>
              <a:rPr lang="hr-HR" sz="2000" i="1" dirty="0"/>
              <a:t>Pronađi 11 poslova u </a:t>
            </a:r>
            <a:r>
              <a:rPr lang="hr-HR" sz="2000" i="1" dirty="0" err="1"/>
              <a:t>osmosmjerci</a:t>
            </a:r>
            <a:r>
              <a:rPr lang="hr-HR" sz="2000" i="1" dirty="0"/>
              <a:t>, te ih zapiši na crte.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7B46515-7EBB-4A63-ADB4-F4E8362C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874" y="1094720"/>
            <a:ext cx="8343075" cy="564823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" name="Picture 4" descr="Vidi izvornu sliku">
            <a:extLst>
              <a:ext uri="{FF2B5EF4-FFF2-40B4-BE49-F238E27FC236}">
                <a16:creationId xmlns:a16="http://schemas.microsoft.com/office/drawing/2014/main" id="{D15E7605-594D-480F-9310-1B998BB46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632991" y="2215166"/>
            <a:ext cx="2522723" cy="59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5B6AF3A4-40C3-4495-8CAB-CF6C102F9B2F}"/>
              </a:ext>
            </a:extLst>
          </p:cNvPr>
          <p:cNvSpPr txBox="1">
            <a:spLocks/>
          </p:cNvSpPr>
          <p:nvPr/>
        </p:nvSpPr>
        <p:spPr>
          <a:xfrm>
            <a:off x="8371268" y="2420190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hairdresser</a:t>
            </a:r>
            <a:endParaRPr lang="hr-HR" sz="2600" dirty="0">
              <a:solidFill>
                <a:srgbClr val="FF0000"/>
              </a:solidFill>
            </a:endParaRPr>
          </a:p>
        </p:txBody>
      </p:sp>
      <p:pic>
        <p:nvPicPr>
          <p:cNvPr id="10" name="Picture 4" descr="Vidi izvornu sliku">
            <a:extLst>
              <a:ext uri="{FF2B5EF4-FFF2-40B4-BE49-F238E27FC236}">
                <a16:creationId xmlns:a16="http://schemas.microsoft.com/office/drawing/2014/main" id="{C9131CC7-D58A-437C-927E-B500DAE23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874" y="1573001"/>
            <a:ext cx="4610636" cy="82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30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" y="12192"/>
            <a:ext cx="5120640" cy="6833615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6268" y="135227"/>
            <a:ext cx="6790869" cy="5596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Unscramble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write</a:t>
            </a:r>
            <a:r>
              <a:rPr lang="hr-HR" sz="2000" b="1" dirty="0"/>
              <a:t> A </a:t>
            </a:r>
            <a:r>
              <a:rPr lang="hr-HR" sz="2000" b="1" dirty="0" err="1"/>
              <a:t>or</a:t>
            </a:r>
            <a:r>
              <a:rPr lang="hr-HR" sz="2000" b="1" dirty="0"/>
              <a:t> AN.</a:t>
            </a:r>
            <a:br>
              <a:rPr lang="hr-HR" sz="2000" i="1" dirty="0"/>
            </a:br>
            <a:r>
              <a:rPr lang="hr-HR" sz="2000" i="1" dirty="0"/>
              <a:t>Složi slova pravilnim redoslijedom, pa napiši ispred A ili AN.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879" y="822254"/>
            <a:ext cx="7470542" cy="59005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C446F865-6B2A-4443-A5C9-FB9141864168}"/>
              </a:ext>
            </a:extLst>
          </p:cNvPr>
          <p:cNvSpPr txBox="1">
            <a:spLocks/>
          </p:cNvSpPr>
          <p:nvPr/>
        </p:nvSpPr>
        <p:spPr>
          <a:xfrm>
            <a:off x="7057623" y="1441396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flower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55CB10C-1026-47B6-AB2C-962378820652}"/>
              </a:ext>
            </a:extLst>
          </p:cNvPr>
          <p:cNvSpPr txBox="1">
            <a:spLocks/>
          </p:cNvSpPr>
          <p:nvPr/>
        </p:nvSpPr>
        <p:spPr>
          <a:xfrm>
            <a:off x="10779617" y="1441395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umbrella</a:t>
            </a:r>
            <a:endParaRPr lang="hr-HR" sz="2600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90B27D78-A244-4754-9610-D3DF32FC5E81}"/>
              </a:ext>
            </a:extLst>
          </p:cNvPr>
          <p:cNvSpPr txBox="1">
            <a:spLocks/>
          </p:cNvSpPr>
          <p:nvPr/>
        </p:nvSpPr>
        <p:spPr>
          <a:xfrm>
            <a:off x="10341735" y="1441394"/>
            <a:ext cx="4730088" cy="4126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hr-HR" sz="2600" dirty="0" err="1">
                <a:solidFill>
                  <a:srgbClr val="FF0000"/>
                </a:solidFill>
              </a:rPr>
              <a:t>an</a:t>
            </a:r>
            <a:endParaRPr lang="hr-HR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26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" y="8145"/>
            <a:ext cx="5120639" cy="6841708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7219193" y="8145"/>
            <a:ext cx="480193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67.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219193" y="437881"/>
            <a:ext cx="4967177" cy="6516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i="1" dirty="0" err="1"/>
              <a:t>Promotri</a:t>
            </a:r>
            <a:r>
              <a:rPr lang="en-US" sz="2000" i="1" dirty="0"/>
              <a:t> </a:t>
            </a:r>
            <a:r>
              <a:rPr lang="en-US" sz="2000" i="1" dirty="0" err="1"/>
              <a:t>crteže</a:t>
            </a:r>
            <a:r>
              <a:rPr lang="en-US" sz="2000" i="1" dirty="0"/>
              <a:t> u </a:t>
            </a:r>
            <a:r>
              <a:rPr lang="en-US" sz="2000" i="1" dirty="0" err="1"/>
              <a:t>tekstu</a:t>
            </a:r>
            <a:r>
              <a:rPr lang="en-US" sz="2000" i="1" dirty="0"/>
              <a:t> </a:t>
            </a:r>
            <a:r>
              <a:rPr lang="en-US" sz="2000" b="1" i="1" dirty="0"/>
              <a:t>Would you like to be a detective</a:t>
            </a:r>
            <a:r>
              <a:rPr lang="hr-HR" sz="2000" b="1" i="1" dirty="0"/>
              <a:t>?</a:t>
            </a:r>
            <a:br>
              <a:rPr lang="hr-HR" sz="2000" b="1" i="1" dirty="0"/>
            </a:br>
            <a:r>
              <a:rPr lang="en-US" sz="2000" i="1" dirty="0" err="1"/>
              <a:t>Sjećate</a:t>
            </a:r>
            <a:r>
              <a:rPr lang="en-US" sz="2000" i="1" dirty="0"/>
              <a:t> li se Inspector J-a? </a:t>
            </a:r>
            <a:br>
              <a:rPr lang="hr-HR" sz="2000" i="1" dirty="0"/>
            </a:br>
            <a:r>
              <a:rPr lang="en-US" sz="2000" i="1" dirty="0" err="1"/>
              <a:t>Već</a:t>
            </a:r>
            <a:r>
              <a:rPr lang="en-US" sz="2000" i="1" dirty="0"/>
              <a:t> </a:t>
            </a:r>
            <a:r>
              <a:rPr lang="en-US" sz="2000" i="1" dirty="0" err="1"/>
              <a:t>smo</a:t>
            </a:r>
            <a:r>
              <a:rPr lang="en-US" sz="2000" i="1" dirty="0"/>
              <a:t> se </a:t>
            </a:r>
            <a:r>
              <a:rPr lang="en-US" sz="2000" i="1" dirty="0" err="1"/>
              <a:t>družili</a:t>
            </a:r>
            <a:r>
              <a:rPr lang="en-US" sz="2000" i="1" dirty="0"/>
              <a:t> s </a:t>
            </a:r>
            <a:r>
              <a:rPr lang="en-US" sz="2000" i="1" dirty="0" err="1"/>
              <a:t>njim</a:t>
            </a:r>
            <a:r>
              <a:rPr lang="en-US" sz="2000" i="1" dirty="0"/>
              <a:t> u </a:t>
            </a:r>
            <a:r>
              <a:rPr lang="en-US" sz="2000" i="1" dirty="0" err="1"/>
              <a:t>stripu</a:t>
            </a:r>
            <a:r>
              <a:rPr lang="en-US" sz="2000" i="1" dirty="0"/>
              <a:t> </a:t>
            </a:r>
            <a:r>
              <a:rPr lang="en-US" sz="2000" i="1" dirty="0" err="1"/>
              <a:t>na</a:t>
            </a:r>
            <a:r>
              <a:rPr lang="en-US" sz="2000" i="1" dirty="0"/>
              <a:t> 24./25. </a:t>
            </a:r>
            <a:r>
              <a:rPr lang="en-US" sz="2000" i="1" dirty="0" err="1"/>
              <a:t>stranici</a:t>
            </a:r>
            <a:r>
              <a:rPr lang="en-US" sz="2000" i="1" dirty="0"/>
              <a:t>.</a:t>
            </a:r>
            <a:endParaRPr lang="hr-HR" sz="2000" i="1" dirty="0"/>
          </a:p>
          <a:p>
            <a:pPr marL="0" indent="0">
              <a:buNone/>
            </a:pPr>
            <a:r>
              <a:rPr lang="en-US" sz="2000" b="1" dirty="0"/>
              <a:t>What does he look like? </a:t>
            </a:r>
            <a:r>
              <a:rPr lang="hr-HR" sz="2000" i="1" dirty="0"/>
              <a:t>Kako on izgleda?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What does he wear?</a:t>
            </a:r>
            <a:r>
              <a:rPr lang="hr-HR" sz="2000" b="1" dirty="0"/>
              <a:t> </a:t>
            </a:r>
            <a:r>
              <a:rPr lang="hr-HR" sz="2000" i="1" dirty="0"/>
              <a:t>Kakvu odjeću nosi?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What is he like?</a:t>
            </a:r>
            <a:r>
              <a:rPr lang="hr-HR" sz="2000" b="1" dirty="0"/>
              <a:t> </a:t>
            </a:r>
            <a:r>
              <a:rPr lang="hr-HR" sz="2000" i="1" dirty="0"/>
              <a:t>Kakav je on?</a:t>
            </a:r>
          </a:p>
          <a:p>
            <a:pPr marL="0" indent="0">
              <a:buNone/>
            </a:pPr>
            <a:r>
              <a:rPr lang="en-US" sz="2000" i="1" dirty="0" err="1"/>
              <a:t>Otvori</a:t>
            </a:r>
            <a:r>
              <a:rPr lang="en-US" sz="2000" i="1" dirty="0"/>
              <a:t> </a:t>
            </a:r>
            <a:r>
              <a:rPr lang="en-US" sz="2000" i="1" dirty="0" err="1"/>
              <a:t>svoju</a:t>
            </a:r>
            <a:r>
              <a:rPr lang="en-US" sz="2000" i="1" dirty="0"/>
              <a:t> </a:t>
            </a:r>
            <a:r>
              <a:rPr lang="en-US" sz="2000" i="1" dirty="0" err="1"/>
              <a:t>bilježnicu</a:t>
            </a:r>
            <a:r>
              <a:rPr lang="en-US" sz="2000" i="1" dirty="0"/>
              <a:t>, </a:t>
            </a:r>
            <a:r>
              <a:rPr lang="en-US" sz="2000" i="1" dirty="0" err="1"/>
              <a:t>razmisli</a:t>
            </a:r>
            <a:r>
              <a:rPr lang="en-US" sz="2000" i="1" dirty="0"/>
              <a:t> o </a:t>
            </a:r>
            <a:r>
              <a:rPr lang="en-US" sz="2000" i="1" dirty="0" err="1"/>
              <a:t>riječima</a:t>
            </a:r>
            <a:r>
              <a:rPr lang="en-US" sz="2000" i="1" dirty="0"/>
              <a:t> </a:t>
            </a:r>
            <a:r>
              <a:rPr lang="en-US" sz="2000" i="1" dirty="0" err="1"/>
              <a:t>koje</a:t>
            </a:r>
            <a:r>
              <a:rPr lang="en-US" sz="2000" i="1" dirty="0"/>
              <a:t> </a:t>
            </a:r>
            <a:r>
              <a:rPr lang="en-US" sz="2000" i="1" dirty="0" err="1"/>
              <a:t>povezuješ</a:t>
            </a:r>
            <a:r>
              <a:rPr lang="en-US" sz="2000" i="1" dirty="0"/>
              <a:t> </a:t>
            </a:r>
            <a:r>
              <a:rPr lang="en-US" sz="2000" i="1" dirty="0" err="1"/>
              <a:t>sa</a:t>
            </a:r>
            <a:r>
              <a:rPr lang="en-US" sz="2000" i="1" dirty="0"/>
              <a:t> </a:t>
            </a:r>
            <a:r>
              <a:rPr lang="en-US" sz="2000" i="1" dirty="0" err="1"/>
              <a:t>detektivskim</a:t>
            </a:r>
            <a:r>
              <a:rPr lang="en-US" sz="2000" i="1" dirty="0"/>
              <a:t> </a:t>
            </a:r>
            <a:r>
              <a:rPr lang="en-US" sz="2000" i="1" dirty="0" err="1"/>
              <a:t>poslom</a:t>
            </a:r>
            <a:r>
              <a:rPr lang="en-US" sz="2000" i="1" dirty="0"/>
              <a:t>, </a:t>
            </a:r>
            <a:r>
              <a:rPr lang="en-US" sz="2000" i="1" dirty="0" err="1"/>
              <a:t>te</a:t>
            </a:r>
            <a:r>
              <a:rPr lang="en-US" sz="2000" i="1" dirty="0"/>
              <a:t> </a:t>
            </a:r>
            <a:r>
              <a:rPr lang="en-US" sz="2000" i="1" dirty="0" err="1"/>
              <a:t>ih</a:t>
            </a:r>
            <a:r>
              <a:rPr lang="en-US" sz="2000" i="1" dirty="0"/>
              <a:t> </a:t>
            </a:r>
            <a:r>
              <a:rPr lang="en-US" sz="2000" i="1" dirty="0" err="1"/>
              <a:t>zapiši</a:t>
            </a:r>
            <a:r>
              <a:rPr lang="en-US" sz="2000" i="1" dirty="0"/>
              <a:t> u </a:t>
            </a:r>
            <a:r>
              <a:rPr lang="en-US" sz="2000" i="1" dirty="0" err="1"/>
              <a:t>svoju</a:t>
            </a:r>
            <a:r>
              <a:rPr lang="en-US" sz="2000" i="1" dirty="0"/>
              <a:t> </a:t>
            </a:r>
            <a:r>
              <a:rPr lang="en-US" sz="2000" i="1" dirty="0" err="1"/>
              <a:t>bilježnicu</a:t>
            </a:r>
            <a:r>
              <a:rPr lang="en-US" sz="2000" i="1" dirty="0"/>
              <a:t>.</a:t>
            </a:r>
          </a:p>
          <a:p>
            <a:pPr marL="0" indent="0">
              <a:buNone/>
            </a:pPr>
            <a:r>
              <a:rPr lang="en-US" sz="2000" i="1" dirty="0" err="1"/>
              <a:t>Prepiši</a:t>
            </a:r>
            <a:r>
              <a:rPr lang="en-US" sz="2000" i="1" dirty="0"/>
              <a:t> </a:t>
            </a:r>
            <a:r>
              <a:rPr lang="en-US" sz="2000" i="1" dirty="0" err="1"/>
              <a:t>i</a:t>
            </a:r>
            <a:r>
              <a:rPr lang="en-US" sz="2000" i="1" dirty="0"/>
              <a:t> </a:t>
            </a:r>
            <a:r>
              <a:rPr lang="en-US" sz="2000" i="1" dirty="0" err="1"/>
              <a:t>prevedi</a:t>
            </a:r>
            <a:r>
              <a:rPr lang="en-US" sz="2000" i="1" dirty="0"/>
              <a:t> </a:t>
            </a:r>
            <a:r>
              <a:rPr lang="en-US" sz="2000" i="1" dirty="0" err="1"/>
              <a:t>sljedeće</a:t>
            </a:r>
            <a:r>
              <a:rPr lang="en-US" sz="2000" i="1" dirty="0"/>
              <a:t> </a:t>
            </a:r>
            <a:r>
              <a:rPr lang="en-US" sz="2000" i="1" dirty="0" err="1"/>
              <a:t>riječi</a:t>
            </a:r>
            <a:r>
              <a:rPr lang="en-US" sz="2000" i="1" dirty="0"/>
              <a:t> u </a:t>
            </a:r>
            <a:r>
              <a:rPr lang="en-US" sz="2000" i="1" dirty="0" err="1"/>
              <a:t>bilježnicu</a:t>
            </a:r>
            <a:r>
              <a:rPr lang="en-US" sz="2000" i="1" dirty="0"/>
              <a:t>. </a:t>
            </a:r>
            <a:r>
              <a:rPr lang="en-US" sz="2000" i="1" dirty="0" err="1"/>
              <a:t>Možeš</a:t>
            </a:r>
            <a:r>
              <a:rPr lang="en-US" sz="2000" i="1" dirty="0"/>
              <a:t> </a:t>
            </a:r>
            <a:r>
              <a:rPr lang="en-US" sz="2000" i="1" dirty="0" err="1"/>
              <a:t>koristiti</a:t>
            </a:r>
            <a:r>
              <a:rPr lang="en-US" sz="2000" i="1" dirty="0"/>
              <a:t> </a:t>
            </a:r>
            <a:r>
              <a:rPr lang="en-US" sz="2000" i="1" dirty="0" err="1"/>
              <a:t>rječnik</a:t>
            </a:r>
            <a:r>
              <a:rPr lang="en-US" sz="2000" i="1" dirty="0"/>
              <a:t> </a:t>
            </a:r>
            <a:r>
              <a:rPr lang="en-US" sz="2000" i="1" dirty="0" err="1"/>
              <a:t>na</a:t>
            </a:r>
            <a:r>
              <a:rPr lang="en-US" sz="2000" i="1" dirty="0"/>
              <a:t> </a:t>
            </a:r>
            <a:r>
              <a:rPr lang="en-US" sz="2000" i="1" dirty="0" err="1"/>
              <a:t>kraju</a:t>
            </a:r>
            <a:r>
              <a:rPr lang="en-US" sz="2000" i="1" dirty="0"/>
              <a:t> </a:t>
            </a:r>
            <a:r>
              <a:rPr lang="en-US" sz="2000" i="1" dirty="0" err="1"/>
              <a:t>knjige</a:t>
            </a:r>
            <a:r>
              <a:rPr lang="en-US" sz="2000" i="1" dirty="0"/>
              <a:t> (129. </a:t>
            </a:r>
            <a:r>
              <a:rPr lang="en-US" sz="2000" i="1" dirty="0" err="1"/>
              <a:t>stranica</a:t>
            </a:r>
            <a:r>
              <a:rPr lang="en-US" sz="2000" i="1" dirty="0"/>
              <a:t>) </a:t>
            </a:r>
            <a:r>
              <a:rPr lang="en-US" sz="2000" i="1" dirty="0" err="1"/>
              <a:t>ili</a:t>
            </a:r>
            <a:r>
              <a:rPr lang="en-US" sz="2000" i="1" dirty="0"/>
              <a:t> </a:t>
            </a:r>
            <a:r>
              <a:rPr lang="en-US" sz="2000" i="1" dirty="0" err="1"/>
              <a:t>bilo</a:t>
            </a:r>
            <a:r>
              <a:rPr lang="en-US" sz="2000" i="1" dirty="0"/>
              <a:t> </a:t>
            </a:r>
            <a:r>
              <a:rPr lang="en-US" sz="2000" i="1" dirty="0" err="1"/>
              <a:t>koji</a:t>
            </a:r>
            <a:r>
              <a:rPr lang="en-US" sz="2000" i="1" dirty="0"/>
              <a:t> online </a:t>
            </a:r>
            <a:r>
              <a:rPr lang="en-US" sz="2000" i="1" dirty="0" err="1"/>
              <a:t>rječnik</a:t>
            </a:r>
            <a:r>
              <a:rPr lang="en-US" sz="2000" i="1" dirty="0"/>
              <a:t>.</a:t>
            </a:r>
          </a:p>
          <a:p>
            <a:pPr marL="0" indent="0">
              <a:buNone/>
            </a:pPr>
            <a:r>
              <a:rPr lang="en-US" sz="2400" b="1" dirty="0"/>
              <a:t>suspects </a:t>
            </a:r>
          </a:p>
          <a:p>
            <a:pPr marL="0" indent="0">
              <a:buNone/>
            </a:pPr>
            <a:r>
              <a:rPr lang="en-US" sz="2400" b="1" dirty="0"/>
              <a:t>evidence </a:t>
            </a:r>
          </a:p>
          <a:p>
            <a:pPr marL="0" indent="0">
              <a:buNone/>
            </a:pPr>
            <a:r>
              <a:rPr lang="en-US" sz="2400" b="1" dirty="0"/>
              <a:t>criminals </a:t>
            </a:r>
          </a:p>
          <a:p>
            <a:pPr marL="0" indent="0">
              <a:buNone/>
            </a:pPr>
            <a:r>
              <a:rPr lang="en-US" sz="2400" b="1" dirty="0"/>
              <a:t>undercover </a:t>
            </a:r>
          </a:p>
          <a:p>
            <a:pPr marL="0" indent="0">
              <a:buNone/>
            </a:pPr>
            <a:endParaRPr lang="en-US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668" y="-78205"/>
            <a:ext cx="7213563" cy="70327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A41778D8-1E52-4E79-906E-6064C45A82D5}"/>
              </a:ext>
            </a:extLst>
          </p:cNvPr>
          <p:cNvSpPr txBox="1">
            <a:spLocks/>
          </p:cNvSpPr>
          <p:nvPr/>
        </p:nvSpPr>
        <p:spPr>
          <a:xfrm>
            <a:off x="8816446" y="4581632"/>
            <a:ext cx="2816131" cy="27206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2400" i="1" dirty="0"/>
              <a:t>osumnjičeni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2400" i="1" dirty="0"/>
              <a:t>dokazi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2400" i="1" dirty="0"/>
              <a:t>kriminalci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hr-HR" sz="2400" i="1" dirty="0"/>
              <a:t>na tajnom zadatku</a:t>
            </a:r>
          </a:p>
        </p:txBody>
      </p:sp>
    </p:spTree>
    <p:extLst>
      <p:ext uri="{BB962C8B-B14F-4D97-AF65-F5344CB8AC3E}">
        <p14:creationId xmlns:p14="http://schemas.microsoft.com/office/powerpoint/2010/main" val="260900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" y="8145"/>
            <a:ext cx="5120639" cy="6841708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359467" y="3126345"/>
            <a:ext cx="4832533" cy="6053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.</a:t>
            </a:r>
            <a:br>
              <a:rPr lang="hr-HR" sz="2000" b="1" i="1" dirty="0"/>
            </a:br>
            <a:r>
              <a:rPr lang="hr-HR" sz="2000" i="1" dirty="0"/>
              <a:t>Pročitaj tekst.</a:t>
            </a:r>
            <a:endParaRPr lang="en-US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205"/>
            <a:ext cx="7213563" cy="703279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968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3817</TotalTime>
  <Words>761</Words>
  <Application>Microsoft Office PowerPoint</Application>
  <PresentationFormat>Široki zaslon</PresentationFormat>
  <Paragraphs>133</Paragraphs>
  <Slides>22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Wingdings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313</cp:revision>
  <dcterms:created xsi:type="dcterms:W3CDTF">2017-01-15T10:30:28Z</dcterms:created>
  <dcterms:modified xsi:type="dcterms:W3CDTF">2021-01-27T10:05:20Z</dcterms:modified>
</cp:coreProperties>
</file>